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690"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sldImg"/>
          </p:nvPr>
        </p:nvSpPr>
        <p:spPr bwMode="auto">
          <a:xfrm>
            <a:off x="1484313" y="900113"/>
            <a:ext cx="4587875" cy="344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20725" y="4679950"/>
            <a:ext cx="6118225" cy="503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defRPr>
            </a:lvl1pPr>
          </a:lstStyle>
          <a:p>
            <a:pPr>
              <a:defRPr/>
            </a:pPr>
            <a:endParaRPr lang="de-DE" altLang="en-US"/>
          </a:p>
        </p:txBody>
      </p:sp>
      <p:sp>
        <p:nvSpPr>
          <p:cNvPr id="3076" name="Rectangle 4"/>
          <p:cNvSpPr>
            <a:spLocks noGrp="1" noChangeArrowheads="1"/>
          </p:cNvSpPr>
          <p:nvPr>
            <p:ph type="dt"/>
          </p:nvPr>
        </p:nvSpPr>
        <p:spPr bwMode="auto">
          <a:xfrm>
            <a:off x="4279900" y="0"/>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defRPr>
            </a:lvl1pPr>
          </a:lstStyle>
          <a:p>
            <a:pPr>
              <a:defRPr/>
            </a:pPr>
            <a:endParaRPr lang="de-DE" altLang="en-US"/>
          </a:p>
        </p:txBody>
      </p:sp>
      <p:sp>
        <p:nvSpPr>
          <p:cNvPr id="3077" name="Rectangle 5"/>
          <p:cNvSpPr>
            <a:spLocks noGrp="1" noChangeArrowheads="1"/>
          </p:cNvSpPr>
          <p:nvPr>
            <p:ph type="ftr"/>
          </p:nvPr>
        </p:nvSpPr>
        <p:spPr bwMode="auto">
          <a:xfrm>
            <a:off x="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defRPr>
            </a:lvl1pPr>
          </a:lstStyle>
          <a:p>
            <a:pPr>
              <a:defRPr/>
            </a:pPr>
            <a:endParaRPr lang="de-DE" altLang="en-US"/>
          </a:p>
        </p:txBody>
      </p:sp>
      <p:sp>
        <p:nvSpPr>
          <p:cNvPr id="3078" name="Rectangle 6"/>
          <p:cNvSpPr>
            <a:spLocks noGrp="1" noChangeArrowheads="1"/>
          </p:cNvSpPr>
          <p:nvPr>
            <p:ph type="sldNum"/>
          </p:nvPr>
        </p:nvSpPr>
        <p:spPr bwMode="auto">
          <a:xfrm>
            <a:off x="4279900" y="10156825"/>
            <a:ext cx="3278188"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defRPr>
            </a:lvl1pPr>
          </a:lstStyle>
          <a:p>
            <a:pPr>
              <a:defRPr/>
            </a:pPr>
            <a:fld id="{3C028E79-EC87-4CA3-941D-860B76292EC5}" type="slidenum">
              <a:rPr lang="de-DE" altLang="en-US"/>
              <a:pPr>
                <a:defRPr/>
              </a:pPr>
              <a:t>‹#›</a:t>
            </a:fld>
            <a:endParaRPr lang="de-DE" altLang="en-US"/>
          </a:p>
        </p:txBody>
      </p:sp>
    </p:spTree>
    <p:extLst>
      <p:ext uri="{BB962C8B-B14F-4D97-AF65-F5344CB8AC3E}">
        <p14:creationId xmlns:p14="http://schemas.microsoft.com/office/powerpoint/2010/main" val="351633947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B702C135-31C2-4126-91DA-E15A8F069546}" type="slidenum">
              <a:rPr lang="de-DE" altLang="en-US">
                <a:solidFill>
                  <a:srgbClr val="000000"/>
                </a:solidFill>
                <a:latin typeface="Times New Roman" panose="02020603050405020304" pitchFamily="18" charset="0"/>
              </a:rPr>
              <a:pPr>
                <a:lnSpc>
                  <a:spcPct val="92000"/>
                </a:lnSpc>
              </a:pPr>
              <a:t>1</a:t>
            </a:fld>
            <a:endParaRPr lang="de-DE" altLang="en-US">
              <a:solidFill>
                <a:srgbClr val="000000"/>
              </a:solidFill>
              <a:latin typeface="Times New Roman" panose="02020603050405020304" pitchFamily="18" charset="0"/>
            </a:endParaRPr>
          </a:p>
        </p:txBody>
      </p:sp>
      <p:sp>
        <p:nvSpPr>
          <p:cNvPr id="6147"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9789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377C7615-B980-4192-89B0-699C9CE111D8}" type="slidenum">
              <a:rPr lang="de-DE" altLang="en-US">
                <a:solidFill>
                  <a:srgbClr val="000000"/>
                </a:solidFill>
                <a:latin typeface="Times New Roman" panose="02020603050405020304" pitchFamily="18" charset="0"/>
              </a:rPr>
              <a:pPr>
                <a:lnSpc>
                  <a:spcPct val="92000"/>
                </a:lnSpc>
              </a:pPr>
              <a:t>10</a:t>
            </a:fld>
            <a:endParaRPr lang="de-DE" altLang="en-US">
              <a:solidFill>
                <a:srgbClr val="000000"/>
              </a:solidFill>
              <a:latin typeface="Times New Roman" panose="02020603050405020304" pitchFamily="18" charset="0"/>
            </a:endParaRPr>
          </a:p>
        </p:txBody>
      </p:sp>
      <p:sp>
        <p:nvSpPr>
          <p:cNvPr id="24579"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87471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658606B6-153F-4779-9255-38366A586EC4}" type="slidenum">
              <a:rPr lang="de-DE" altLang="en-US">
                <a:solidFill>
                  <a:srgbClr val="000000"/>
                </a:solidFill>
                <a:latin typeface="Times New Roman" panose="02020603050405020304" pitchFamily="18" charset="0"/>
              </a:rPr>
              <a:pPr>
                <a:lnSpc>
                  <a:spcPct val="92000"/>
                </a:lnSpc>
              </a:pPr>
              <a:t>11</a:t>
            </a:fld>
            <a:endParaRPr lang="de-DE" altLang="en-US">
              <a:solidFill>
                <a:srgbClr val="000000"/>
              </a:solidFill>
              <a:latin typeface="Times New Roman" panose="02020603050405020304" pitchFamily="18" charset="0"/>
            </a:endParaRPr>
          </a:p>
        </p:txBody>
      </p:sp>
      <p:sp>
        <p:nvSpPr>
          <p:cNvPr id="26627"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81194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C1CBD8E9-5BDD-4BB9-A174-5B0C66997B84}" type="slidenum">
              <a:rPr lang="de-DE" altLang="en-US">
                <a:solidFill>
                  <a:srgbClr val="000000"/>
                </a:solidFill>
                <a:latin typeface="Times New Roman" panose="02020603050405020304" pitchFamily="18" charset="0"/>
              </a:rPr>
              <a:pPr>
                <a:lnSpc>
                  <a:spcPct val="92000"/>
                </a:lnSpc>
              </a:pPr>
              <a:t>12</a:t>
            </a:fld>
            <a:endParaRPr lang="de-DE" altLang="en-US">
              <a:solidFill>
                <a:srgbClr val="000000"/>
              </a:solidFill>
              <a:latin typeface="Times New Roman" panose="02020603050405020304" pitchFamily="18" charset="0"/>
            </a:endParaRPr>
          </a:p>
        </p:txBody>
      </p:sp>
      <p:sp>
        <p:nvSpPr>
          <p:cNvPr id="28675"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97135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52123597-5BA1-4374-B918-B8E2AE3572C0}" type="slidenum">
              <a:rPr lang="de-DE" altLang="en-US">
                <a:solidFill>
                  <a:srgbClr val="000000"/>
                </a:solidFill>
                <a:latin typeface="Times New Roman" panose="02020603050405020304" pitchFamily="18" charset="0"/>
              </a:rPr>
              <a:pPr>
                <a:lnSpc>
                  <a:spcPct val="92000"/>
                </a:lnSpc>
              </a:pPr>
              <a:t>13</a:t>
            </a:fld>
            <a:endParaRPr lang="de-DE" altLang="en-US">
              <a:solidFill>
                <a:srgbClr val="000000"/>
              </a:solidFill>
              <a:latin typeface="Times New Roman" panose="02020603050405020304" pitchFamily="18" charset="0"/>
            </a:endParaRPr>
          </a:p>
        </p:txBody>
      </p:sp>
      <p:sp>
        <p:nvSpPr>
          <p:cNvPr id="30723"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5736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916E59B5-0218-4B95-8E2B-4E90F145B0B2}" type="slidenum">
              <a:rPr lang="de-DE" altLang="en-US">
                <a:solidFill>
                  <a:srgbClr val="000000"/>
                </a:solidFill>
                <a:latin typeface="Times New Roman" panose="02020603050405020304" pitchFamily="18" charset="0"/>
              </a:rPr>
              <a:pPr>
                <a:lnSpc>
                  <a:spcPct val="92000"/>
                </a:lnSpc>
              </a:pPr>
              <a:t>14</a:t>
            </a:fld>
            <a:endParaRPr lang="de-DE" altLang="en-US">
              <a:solidFill>
                <a:srgbClr val="000000"/>
              </a:solidFill>
              <a:latin typeface="Times New Roman" panose="02020603050405020304" pitchFamily="18" charset="0"/>
            </a:endParaRPr>
          </a:p>
        </p:txBody>
      </p:sp>
      <p:sp>
        <p:nvSpPr>
          <p:cNvPr id="32771"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18843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7410FF19-C173-4D74-8E1E-A69AC0C76AFB}" type="slidenum">
              <a:rPr lang="de-DE" altLang="en-US">
                <a:solidFill>
                  <a:srgbClr val="000000"/>
                </a:solidFill>
                <a:latin typeface="Times New Roman" panose="02020603050405020304" pitchFamily="18" charset="0"/>
              </a:rPr>
              <a:pPr>
                <a:lnSpc>
                  <a:spcPct val="92000"/>
                </a:lnSpc>
              </a:pPr>
              <a:t>15</a:t>
            </a:fld>
            <a:endParaRPr lang="de-DE" altLang="en-US">
              <a:solidFill>
                <a:srgbClr val="000000"/>
              </a:solidFill>
              <a:latin typeface="Times New Roman" panose="02020603050405020304" pitchFamily="18" charset="0"/>
            </a:endParaRPr>
          </a:p>
        </p:txBody>
      </p:sp>
      <p:sp>
        <p:nvSpPr>
          <p:cNvPr id="34819"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52788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E7E36D64-237B-442B-857B-0430084740C9}" type="slidenum">
              <a:rPr lang="de-DE" altLang="en-US">
                <a:solidFill>
                  <a:srgbClr val="000000"/>
                </a:solidFill>
                <a:latin typeface="Times New Roman" panose="02020603050405020304" pitchFamily="18" charset="0"/>
              </a:rPr>
              <a:pPr>
                <a:lnSpc>
                  <a:spcPct val="92000"/>
                </a:lnSpc>
              </a:pPr>
              <a:t>16</a:t>
            </a:fld>
            <a:endParaRPr lang="de-DE" altLang="en-US">
              <a:solidFill>
                <a:srgbClr val="000000"/>
              </a:solidFill>
              <a:latin typeface="Times New Roman" panose="02020603050405020304" pitchFamily="18" charset="0"/>
            </a:endParaRPr>
          </a:p>
        </p:txBody>
      </p:sp>
      <p:sp>
        <p:nvSpPr>
          <p:cNvPr id="36867"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269211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2DBDF683-46A6-4BE2-B1C0-B0EE32D689D1}" type="slidenum">
              <a:rPr lang="de-DE" altLang="en-US">
                <a:solidFill>
                  <a:srgbClr val="000000"/>
                </a:solidFill>
                <a:latin typeface="Times New Roman" panose="02020603050405020304" pitchFamily="18" charset="0"/>
              </a:rPr>
              <a:pPr>
                <a:lnSpc>
                  <a:spcPct val="92000"/>
                </a:lnSpc>
              </a:pPr>
              <a:t>17</a:t>
            </a:fld>
            <a:endParaRPr lang="de-DE" altLang="en-US">
              <a:solidFill>
                <a:srgbClr val="000000"/>
              </a:solidFill>
              <a:latin typeface="Times New Roman" panose="02020603050405020304" pitchFamily="18" charset="0"/>
            </a:endParaRPr>
          </a:p>
        </p:txBody>
      </p:sp>
      <p:sp>
        <p:nvSpPr>
          <p:cNvPr id="38915"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26400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84919946-AA20-4FE3-B7D1-4EE729D658B4}" type="slidenum">
              <a:rPr lang="de-DE" altLang="en-US">
                <a:solidFill>
                  <a:srgbClr val="000000"/>
                </a:solidFill>
                <a:latin typeface="Times New Roman" panose="02020603050405020304" pitchFamily="18" charset="0"/>
              </a:rPr>
              <a:pPr>
                <a:lnSpc>
                  <a:spcPct val="92000"/>
                </a:lnSpc>
              </a:pPr>
              <a:t>2</a:t>
            </a:fld>
            <a:endParaRPr lang="de-DE" altLang="en-US">
              <a:solidFill>
                <a:srgbClr val="000000"/>
              </a:solidFill>
              <a:latin typeface="Times New Roman" panose="02020603050405020304" pitchFamily="18" charset="0"/>
            </a:endParaRPr>
          </a:p>
        </p:txBody>
      </p:sp>
      <p:sp>
        <p:nvSpPr>
          <p:cNvPr id="8195"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83625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82D3BB60-1FB5-4AB1-A95E-A8F4097D8B16}" type="slidenum">
              <a:rPr lang="de-DE" altLang="en-US">
                <a:solidFill>
                  <a:srgbClr val="000000"/>
                </a:solidFill>
                <a:latin typeface="Times New Roman" panose="02020603050405020304" pitchFamily="18" charset="0"/>
              </a:rPr>
              <a:pPr>
                <a:lnSpc>
                  <a:spcPct val="92000"/>
                </a:lnSpc>
              </a:pPr>
              <a:t>3</a:t>
            </a:fld>
            <a:endParaRPr lang="de-DE" altLang="en-US">
              <a:solidFill>
                <a:srgbClr val="000000"/>
              </a:solidFill>
              <a:latin typeface="Times New Roman" panose="02020603050405020304" pitchFamily="18" charset="0"/>
            </a:endParaRPr>
          </a:p>
        </p:txBody>
      </p:sp>
      <p:sp>
        <p:nvSpPr>
          <p:cNvPr id="10243"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90817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3A08D05E-D8B8-463A-B4AC-EAD52ED00728}" type="slidenum">
              <a:rPr lang="de-DE" altLang="en-US">
                <a:solidFill>
                  <a:srgbClr val="000000"/>
                </a:solidFill>
                <a:latin typeface="Times New Roman" panose="02020603050405020304" pitchFamily="18" charset="0"/>
              </a:rPr>
              <a:pPr>
                <a:lnSpc>
                  <a:spcPct val="92000"/>
                </a:lnSpc>
              </a:pPr>
              <a:t>4</a:t>
            </a:fld>
            <a:endParaRPr lang="de-DE" altLang="en-US">
              <a:solidFill>
                <a:srgbClr val="000000"/>
              </a:solidFill>
              <a:latin typeface="Times New Roman" panose="02020603050405020304" pitchFamily="18" charset="0"/>
            </a:endParaRPr>
          </a:p>
        </p:txBody>
      </p:sp>
      <p:sp>
        <p:nvSpPr>
          <p:cNvPr id="12291"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40180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2D17278A-BCC9-4336-98BE-6DCB5DA7C59F}" type="slidenum">
              <a:rPr lang="de-DE" altLang="en-US">
                <a:solidFill>
                  <a:srgbClr val="000000"/>
                </a:solidFill>
                <a:latin typeface="Times New Roman" panose="02020603050405020304" pitchFamily="18" charset="0"/>
              </a:rPr>
              <a:pPr>
                <a:lnSpc>
                  <a:spcPct val="92000"/>
                </a:lnSpc>
              </a:pPr>
              <a:t>5</a:t>
            </a:fld>
            <a:endParaRPr lang="de-DE" altLang="en-US">
              <a:solidFill>
                <a:srgbClr val="000000"/>
              </a:solidFill>
              <a:latin typeface="Times New Roman" panose="02020603050405020304" pitchFamily="18" charset="0"/>
            </a:endParaRPr>
          </a:p>
        </p:txBody>
      </p:sp>
      <p:sp>
        <p:nvSpPr>
          <p:cNvPr id="14339"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87157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74C7FF65-8765-455C-838F-218A46C388F9}" type="slidenum">
              <a:rPr lang="de-DE" altLang="en-US">
                <a:solidFill>
                  <a:srgbClr val="000000"/>
                </a:solidFill>
                <a:latin typeface="Times New Roman" panose="02020603050405020304" pitchFamily="18" charset="0"/>
              </a:rPr>
              <a:pPr>
                <a:lnSpc>
                  <a:spcPct val="92000"/>
                </a:lnSpc>
              </a:pPr>
              <a:t>6</a:t>
            </a:fld>
            <a:endParaRPr lang="de-DE" altLang="en-US">
              <a:solidFill>
                <a:srgbClr val="000000"/>
              </a:solidFill>
              <a:latin typeface="Times New Roman" panose="02020603050405020304" pitchFamily="18" charset="0"/>
            </a:endParaRPr>
          </a:p>
        </p:txBody>
      </p:sp>
      <p:sp>
        <p:nvSpPr>
          <p:cNvPr id="16387"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20916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385EEBC8-72E6-4EFF-ADD9-9B6F22D1904E}" type="slidenum">
              <a:rPr lang="de-DE" altLang="en-US">
                <a:solidFill>
                  <a:srgbClr val="000000"/>
                </a:solidFill>
                <a:latin typeface="Times New Roman" panose="02020603050405020304" pitchFamily="18" charset="0"/>
              </a:rPr>
              <a:pPr>
                <a:lnSpc>
                  <a:spcPct val="92000"/>
                </a:lnSpc>
              </a:pPr>
              <a:t>7</a:t>
            </a:fld>
            <a:endParaRPr lang="de-DE" altLang="en-US">
              <a:solidFill>
                <a:srgbClr val="000000"/>
              </a:solidFill>
              <a:latin typeface="Times New Roman" panose="02020603050405020304" pitchFamily="18" charset="0"/>
            </a:endParaRPr>
          </a:p>
        </p:txBody>
      </p:sp>
      <p:sp>
        <p:nvSpPr>
          <p:cNvPr id="18435"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2886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CED8C476-E366-4B4D-83DF-6E4D8E8E0E39}" type="slidenum">
              <a:rPr lang="de-DE" altLang="en-US">
                <a:solidFill>
                  <a:srgbClr val="000000"/>
                </a:solidFill>
                <a:latin typeface="Times New Roman" panose="02020603050405020304" pitchFamily="18" charset="0"/>
              </a:rPr>
              <a:pPr>
                <a:lnSpc>
                  <a:spcPct val="92000"/>
                </a:lnSpc>
              </a:pPr>
              <a:t>8</a:t>
            </a:fld>
            <a:endParaRPr lang="de-DE" altLang="en-US">
              <a:solidFill>
                <a:srgbClr val="000000"/>
              </a:solidFill>
              <a:latin typeface="Times New Roman" panose="02020603050405020304" pitchFamily="18" charset="0"/>
            </a:endParaRPr>
          </a:p>
        </p:txBody>
      </p:sp>
      <p:sp>
        <p:nvSpPr>
          <p:cNvPr id="20483"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59735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pPr>
              <a:lnSpc>
                <a:spcPct val="92000"/>
              </a:lnSpc>
            </a:pPr>
            <a:fld id="{27AF4C1F-2C86-4748-A482-594F2148311B}" type="slidenum">
              <a:rPr lang="de-DE" altLang="en-US">
                <a:solidFill>
                  <a:srgbClr val="000000"/>
                </a:solidFill>
                <a:latin typeface="Times New Roman" panose="02020603050405020304" pitchFamily="18" charset="0"/>
              </a:rPr>
              <a:pPr>
                <a:lnSpc>
                  <a:spcPct val="92000"/>
                </a:lnSpc>
              </a:pPr>
              <a:t>9</a:t>
            </a:fld>
            <a:endParaRPr lang="de-DE" altLang="en-US">
              <a:solidFill>
                <a:srgbClr val="000000"/>
              </a:solidFill>
              <a:latin typeface="Times New Roman" panose="02020603050405020304" pitchFamily="18" charset="0"/>
            </a:endParaRPr>
          </a:p>
        </p:txBody>
      </p:sp>
      <p:sp>
        <p:nvSpPr>
          <p:cNvPr id="22531" name="Rectangle 1"/>
          <p:cNvSpPr txBox="1">
            <a:spLocks noChangeArrowheads="1" noTextEdit="1"/>
          </p:cNvSpPr>
          <p:nvPr>
            <p:ph type="sldImg"/>
          </p:nvPr>
        </p:nvSpPr>
        <p:spPr>
          <a:xfrm>
            <a:off x="1484313" y="900113"/>
            <a:ext cx="4589462" cy="3441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txBox="1">
            <a:spLocks noChangeArrowheads="1"/>
          </p:cNvSpPr>
          <p:nvPr>
            <p:ph type="body" idx="1"/>
          </p:nvPr>
        </p:nvSpPr>
        <p:spPr>
          <a:xfrm>
            <a:off x="720725" y="4679950"/>
            <a:ext cx="6119813" cy="50403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6472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B4402344-D28B-4732-A9B8-0CE374D0FB15}" type="slidenum">
              <a:rPr lang="de-DE" altLang="en-US"/>
              <a:pPr>
                <a:defRPr/>
              </a:pPr>
              <a:t>‹#›</a:t>
            </a:fld>
            <a:endParaRPr lang="de-DE" altLang="en-US"/>
          </a:p>
        </p:txBody>
      </p:sp>
    </p:spTree>
    <p:extLst>
      <p:ext uri="{BB962C8B-B14F-4D97-AF65-F5344CB8AC3E}">
        <p14:creationId xmlns:p14="http://schemas.microsoft.com/office/powerpoint/2010/main" val="587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FB3E6A64-6C5B-49CD-9188-A10701025F08}" type="slidenum">
              <a:rPr lang="de-DE" altLang="en-US"/>
              <a:pPr>
                <a:defRPr/>
              </a:pPr>
              <a:t>‹#›</a:t>
            </a:fld>
            <a:endParaRPr lang="de-DE" altLang="en-US"/>
          </a:p>
        </p:txBody>
      </p:sp>
    </p:spTree>
    <p:extLst>
      <p:ext uri="{BB962C8B-B14F-4D97-AF65-F5344CB8AC3E}">
        <p14:creationId xmlns:p14="http://schemas.microsoft.com/office/powerpoint/2010/main" val="149852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A4E74D26-D49D-444D-88C4-6E8747D7A28A}" type="slidenum">
              <a:rPr lang="de-DE" altLang="en-US"/>
              <a:pPr>
                <a:defRPr/>
              </a:pPr>
              <a:t>‹#›</a:t>
            </a:fld>
            <a:endParaRPr lang="de-DE" altLang="en-US"/>
          </a:p>
        </p:txBody>
      </p:sp>
    </p:spTree>
    <p:extLst>
      <p:ext uri="{BB962C8B-B14F-4D97-AF65-F5344CB8AC3E}">
        <p14:creationId xmlns:p14="http://schemas.microsoft.com/office/powerpoint/2010/main" val="373237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0078" y="3970580"/>
            <a:ext cx="7560469" cy="1825171"/>
          </a:xfrm>
        </p:spPr>
        <p:txBody>
          <a:bodyPr/>
          <a:lstStyle>
            <a:lvl1pPr marL="0" indent="0" algn="l">
              <a:buNone/>
              <a:defRPr sz="1984">
                <a:solidFill>
                  <a:schemeClr val="accent2"/>
                </a:solidFill>
              </a:defRPr>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smtClean="0"/>
              <a:t>Click to edit Master subtitle style</a:t>
            </a:r>
            <a:endParaRPr lang="en-US"/>
          </a:p>
        </p:txBody>
      </p:sp>
      <p:sp>
        <p:nvSpPr>
          <p:cNvPr id="2" name="Title 1"/>
          <p:cNvSpPr>
            <a:spLocks noGrp="1"/>
          </p:cNvSpPr>
          <p:nvPr>
            <p:ph type="ctrTitle"/>
          </p:nvPr>
        </p:nvSpPr>
        <p:spPr>
          <a:xfrm>
            <a:off x="1260078" y="1147951"/>
            <a:ext cx="7560469" cy="2631887"/>
          </a:xfrm>
        </p:spPr>
        <p:txBody>
          <a:bodyPr anchor="b"/>
          <a:lstStyle>
            <a:lvl1pPr algn="l">
              <a:defRPr sz="4961">
                <a:solidFill>
                  <a:schemeClr val="tx2"/>
                </a:solidFill>
              </a:defRPr>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02EF0D67-47AA-433E-8F0E-FBAEA490167B}" type="slidenum">
              <a:rPr lang="de-DE" altLang="en-US"/>
              <a:pPr>
                <a:defRPr/>
              </a:pPr>
              <a:t>‹#›</a:t>
            </a:fld>
            <a:endParaRPr lang="de-DE" altLang="en-US"/>
          </a:p>
        </p:txBody>
      </p:sp>
    </p:spTree>
    <p:extLst>
      <p:ext uri="{BB962C8B-B14F-4D97-AF65-F5344CB8AC3E}">
        <p14:creationId xmlns:p14="http://schemas.microsoft.com/office/powerpoint/2010/main" val="175487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D6BCB963-676A-4CC6-A507-241BA6F5FC9B}" type="slidenum">
              <a:rPr lang="de-DE" altLang="en-US"/>
              <a:pPr>
                <a:defRPr/>
              </a:pPr>
              <a:t>‹#›</a:t>
            </a:fld>
            <a:endParaRPr lang="de-DE" altLang="en-US"/>
          </a:p>
        </p:txBody>
      </p:sp>
    </p:spTree>
    <p:extLst>
      <p:ext uri="{BB962C8B-B14F-4D97-AF65-F5344CB8AC3E}">
        <p14:creationId xmlns:p14="http://schemas.microsoft.com/office/powerpoint/2010/main" val="314854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793" y="5059034"/>
            <a:ext cx="8694539" cy="1653678"/>
          </a:xfrm>
        </p:spPr>
        <p:txBody>
          <a:bodyPr/>
          <a:lstStyle>
            <a:lvl1pPr marL="0" indent="0">
              <a:buNone/>
              <a:defRPr sz="1984"/>
            </a:lvl1pPr>
            <a:lvl2pPr marL="378013" indent="0">
              <a:buNone/>
              <a:defRPr sz="1654"/>
            </a:lvl2pPr>
            <a:lvl3pPr marL="756026" indent="0">
              <a:buNone/>
              <a:defRPr sz="1488"/>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pPr lvl="0"/>
            <a:r>
              <a:rPr lang="en-US" smtClean="0"/>
              <a:t>Click to edit Master text styles</a:t>
            </a:r>
          </a:p>
        </p:txBody>
      </p:sp>
      <p:sp>
        <p:nvSpPr>
          <p:cNvPr id="2" name="Title 1"/>
          <p:cNvSpPr>
            <a:spLocks noGrp="1"/>
          </p:cNvSpPr>
          <p:nvPr>
            <p:ph type="title"/>
          </p:nvPr>
        </p:nvSpPr>
        <p:spPr>
          <a:xfrm>
            <a:off x="687793" y="1884669"/>
            <a:ext cx="8694539" cy="3155114"/>
          </a:xfrm>
        </p:spPr>
        <p:txBody>
          <a:bodyPr anchor="b"/>
          <a:lstStyle>
            <a:lvl1pPr>
              <a:defRPr sz="496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8F1739AD-E73F-420E-B87D-37441E19D73A}" type="slidenum">
              <a:rPr lang="de-DE" altLang="en-US"/>
              <a:pPr>
                <a:defRPr/>
              </a:pPr>
              <a:t>‹#›</a:t>
            </a:fld>
            <a:endParaRPr lang="de-DE" altLang="en-US"/>
          </a:p>
        </p:txBody>
      </p:sp>
    </p:spTree>
    <p:extLst>
      <p:ext uri="{BB962C8B-B14F-4D97-AF65-F5344CB8AC3E}">
        <p14:creationId xmlns:p14="http://schemas.microsoft.com/office/powerpoint/2010/main" val="372642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3316" y="2012414"/>
            <a:ext cx="4284266" cy="4796544"/>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693043" y="2012414"/>
            <a:ext cx="4284266" cy="4796544"/>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A6116145-A65C-47C1-920B-39217A6ED721}" type="slidenum">
              <a:rPr lang="de-DE" altLang="en-US"/>
              <a:pPr>
                <a:defRPr/>
              </a:pPr>
              <a:t>‹#›</a:t>
            </a:fld>
            <a:endParaRPr lang="de-DE" altLang="en-US"/>
          </a:p>
        </p:txBody>
      </p:sp>
    </p:spTree>
    <p:extLst>
      <p:ext uri="{BB962C8B-B14F-4D97-AF65-F5344CB8AC3E}">
        <p14:creationId xmlns:p14="http://schemas.microsoft.com/office/powerpoint/2010/main" val="377666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117756" y="1641429"/>
            <a:ext cx="4264576" cy="70697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5117756" y="2418397"/>
            <a:ext cx="4264576" cy="4385311"/>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7793" y="2418397"/>
            <a:ext cx="4263264" cy="4385311"/>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687793" y="1641429"/>
            <a:ext cx="4263264" cy="70697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Click to edit Master text styles</a:t>
            </a:r>
          </a:p>
        </p:txBody>
      </p:sp>
      <p:sp>
        <p:nvSpPr>
          <p:cNvPr id="2" name="Title 1"/>
          <p:cNvSpPr>
            <a:spLocks noGrp="1"/>
          </p:cNvSpPr>
          <p:nvPr>
            <p:ph type="title"/>
          </p:nvPr>
        </p:nvSpPr>
        <p:spPr>
          <a:xfrm>
            <a:off x="687793" y="302737"/>
            <a:ext cx="8694539" cy="1259946"/>
          </a:xfrm>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de-DE" altLang="en-US"/>
          </a:p>
        </p:txBody>
      </p:sp>
      <p:sp>
        <p:nvSpPr>
          <p:cNvPr id="8" name="Footer Placeholder 4"/>
          <p:cNvSpPr>
            <a:spLocks noGrp="1"/>
          </p:cNvSpPr>
          <p:nvPr>
            <p:ph type="ftr" sz="quarter" idx="11"/>
          </p:nvPr>
        </p:nvSpPr>
        <p:spPr/>
        <p:txBody>
          <a:bodyPr/>
          <a:lstStyle>
            <a:lvl1pPr>
              <a:defRPr/>
            </a:lvl1pPr>
          </a:lstStyle>
          <a:p>
            <a:pPr>
              <a:defRPr/>
            </a:pPr>
            <a:endParaRPr lang="de-DE" altLang="en-US"/>
          </a:p>
        </p:txBody>
      </p:sp>
      <p:sp>
        <p:nvSpPr>
          <p:cNvPr id="9" name="Slide Number Placeholder 5"/>
          <p:cNvSpPr>
            <a:spLocks noGrp="1"/>
          </p:cNvSpPr>
          <p:nvPr>
            <p:ph type="sldNum" sz="quarter" idx="12"/>
          </p:nvPr>
        </p:nvSpPr>
        <p:spPr/>
        <p:txBody>
          <a:bodyPr/>
          <a:lstStyle>
            <a:lvl1pPr>
              <a:defRPr/>
            </a:lvl1pPr>
          </a:lstStyle>
          <a:p>
            <a:pPr>
              <a:defRPr/>
            </a:pPr>
            <a:fld id="{12140EFA-365E-4121-AD36-28DD2A76287D}" type="slidenum">
              <a:rPr lang="de-DE" altLang="en-US"/>
              <a:pPr>
                <a:defRPr/>
              </a:pPr>
              <a:t>‹#›</a:t>
            </a:fld>
            <a:endParaRPr lang="de-DE" altLang="en-US"/>
          </a:p>
        </p:txBody>
      </p:sp>
    </p:spTree>
    <p:extLst>
      <p:ext uri="{BB962C8B-B14F-4D97-AF65-F5344CB8AC3E}">
        <p14:creationId xmlns:p14="http://schemas.microsoft.com/office/powerpoint/2010/main" val="830741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de-DE" altLang="en-US"/>
          </a:p>
        </p:txBody>
      </p:sp>
      <p:sp>
        <p:nvSpPr>
          <p:cNvPr id="4" name="Footer Placeholder 4"/>
          <p:cNvSpPr>
            <a:spLocks noGrp="1"/>
          </p:cNvSpPr>
          <p:nvPr>
            <p:ph type="ftr" sz="quarter" idx="11"/>
          </p:nvPr>
        </p:nvSpPr>
        <p:spPr/>
        <p:txBody>
          <a:bodyPr/>
          <a:lstStyle>
            <a:lvl1pPr>
              <a:defRPr/>
            </a:lvl1pPr>
          </a:lstStyle>
          <a:p>
            <a:pPr>
              <a:defRPr/>
            </a:pPr>
            <a:endParaRPr lang="de-DE" altLang="en-US"/>
          </a:p>
        </p:txBody>
      </p:sp>
      <p:sp>
        <p:nvSpPr>
          <p:cNvPr id="5" name="Slide Number Placeholder 5"/>
          <p:cNvSpPr>
            <a:spLocks noGrp="1"/>
          </p:cNvSpPr>
          <p:nvPr>
            <p:ph type="sldNum" sz="quarter" idx="12"/>
          </p:nvPr>
        </p:nvSpPr>
        <p:spPr/>
        <p:txBody>
          <a:bodyPr/>
          <a:lstStyle>
            <a:lvl1pPr>
              <a:defRPr/>
            </a:lvl1pPr>
          </a:lstStyle>
          <a:p>
            <a:pPr>
              <a:defRPr/>
            </a:pPr>
            <a:fld id="{5C452161-F2A4-42C0-97EB-9F6733448309}" type="slidenum">
              <a:rPr lang="de-DE" altLang="en-US"/>
              <a:pPr>
                <a:defRPr/>
              </a:pPr>
              <a:t>‹#›</a:t>
            </a:fld>
            <a:endParaRPr lang="de-DE" altLang="en-US"/>
          </a:p>
        </p:txBody>
      </p:sp>
    </p:spTree>
    <p:extLst>
      <p:ext uri="{BB962C8B-B14F-4D97-AF65-F5344CB8AC3E}">
        <p14:creationId xmlns:p14="http://schemas.microsoft.com/office/powerpoint/2010/main" val="1879170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ltLang="en-US"/>
          </a:p>
        </p:txBody>
      </p:sp>
      <p:sp>
        <p:nvSpPr>
          <p:cNvPr id="3" name="Footer Placeholder 4"/>
          <p:cNvSpPr>
            <a:spLocks noGrp="1"/>
          </p:cNvSpPr>
          <p:nvPr>
            <p:ph type="ftr" sz="quarter" idx="11"/>
          </p:nvPr>
        </p:nvSpPr>
        <p:spPr/>
        <p:txBody>
          <a:bodyPr/>
          <a:lstStyle>
            <a:lvl1pPr>
              <a:defRPr/>
            </a:lvl1pPr>
          </a:lstStyle>
          <a:p>
            <a:pPr>
              <a:defRPr/>
            </a:pPr>
            <a:endParaRPr lang="de-DE" altLang="en-US"/>
          </a:p>
        </p:txBody>
      </p:sp>
      <p:sp>
        <p:nvSpPr>
          <p:cNvPr id="4" name="Slide Number Placeholder 5"/>
          <p:cNvSpPr>
            <a:spLocks noGrp="1"/>
          </p:cNvSpPr>
          <p:nvPr>
            <p:ph type="sldNum" sz="quarter" idx="12"/>
          </p:nvPr>
        </p:nvSpPr>
        <p:spPr/>
        <p:txBody>
          <a:bodyPr/>
          <a:lstStyle>
            <a:lvl1pPr>
              <a:defRPr/>
            </a:lvl1pPr>
          </a:lstStyle>
          <a:p>
            <a:pPr>
              <a:defRPr/>
            </a:pPr>
            <a:fld id="{FD9DF014-C1E0-4113-B8DB-164F8139B7E7}" type="slidenum">
              <a:rPr lang="de-DE" altLang="en-US"/>
              <a:pPr>
                <a:defRPr/>
              </a:pPr>
              <a:t>‹#›</a:t>
            </a:fld>
            <a:endParaRPr lang="de-DE" altLang="en-US"/>
          </a:p>
        </p:txBody>
      </p:sp>
    </p:spTree>
    <p:extLst>
      <p:ext uri="{BB962C8B-B14F-4D97-AF65-F5344CB8AC3E}">
        <p14:creationId xmlns:p14="http://schemas.microsoft.com/office/powerpoint/2010/main" val="1149881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4356" y="2316900"/>
            <a:ext cx="3251264" cy="4143822"/>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smtClean="0"/>
              <a:t>Click to edit Master text styles</a:t>
            </a:r>
          </a:p>
        </p:txBody>
      </p:sp>
      <p:sp>
        <p:nvSpPr>
          <p:cNvPr id="2" name="Title 1"/>
          <p:cNvSpPr>
            <a:spLocks noGrp="1"/>
          </p:cNvSpPr>
          <p:nvPr>
            <p:ph type="title"/>
          </p:nvPr>
        </p:nvSpPr>
        <p:spPr>
          <a:xfrm>
            <a:off x="694356" y="503978"/>
            <a:ext cx="3251264" cy="1763924"/>
          </a:xfrm>
        </p:spPr>
        <p:txBody>
          <a:bodyPr anchor="b"/>
          <a:lstStyle>
            <a:lvl1pPr>
              <a:defRPr sz="2646"/>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43FB4CB2-B184-44DB-ADA3-72C6A4182F76}" type="slidenum">
              <a:rPr lang="de-DE" altLang="en-US"/>
              <a:pPr>
                <a:defRPr/>
              </a:pPr>
              <a:t>‹#›</a:t>
            </a:fld>
            <a:endParaRPr lang="de-DE" altLang="en-US"/>
          </a:p>
        </p:txBody>
      </p:sp>
    </p:spTree>
    <p:extLst>
      <p:ext uri="{BB962C8B-B14F-4D97-AF65-F5344CB8AC3E}">
        <p14:creationId xmlns:p14="http://schemas.microsoft.com/office/powerpoint/2010/main" val="178814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23CBEA68-2582-4920-BCEA-5DE4EE1E6449}" type="slidenum">
              <a:rPr lang="de-DE" altLang="en-US"/>
              <a:pPr>
                <a:defRPr/>
              </a:pPr>
              <a:t>‹#›</a:t>
            </a:fld>
            <a:endParaRPr lang="de-DE" altLang="en-US"/>
          </a:p>
        </p:txBody>
      </p:sp>
    </p:spTree>
    <p:extLst>
      <p:ext uri="{BB962C8B-B14F-4D97-AF65-F5344CB8AC3E}">
        <p14:creationId xmlns:p14="http://schemas.microsoft.com/office/powerpoint/2010/main" val="319417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94356" y="2316900"/>
            <a:ext cx="3251264" cy="4143822"/>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smtClean="0"/>
              <a:t>Click to edit Master text styles</a:t>
            </a:r>
          </a:p>
        </p:txBody>
      </p:sp>
      <p:sp>
        <p:nvSpPr>
          <p:cNvPr id="2" name="Title 1"/>
          <p:cNvSpPr>
            <a:spLocks noGrp="1"/>
          </p:cNvSpPr>
          <p:nvPr>
            <p:ph type="title"/>
          </p:nvPr>
        </p:nvSpPr>
        <p:spPr>
          <a:xfrm>
            <a:off x="694356" y="503978"/>
            <a:ext cx="3251264" cy="1763924"/>
          </a:xfrm>
        </p:spPr>
        <p:txBody>
          <a:bodyPr anchor="b"/>
          <a:lstStyle>
            <a:lvl1pPr>
              <a:defRPr sz="2646"/>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6C473BA0-D6BF-4528-9858-9C1D732C05B3}" type="slidenum">
              <a:rPr lang="de-DE" altLang="en-US"/>
              <a:pPr>
                <a:defRPr/>
              </a:pPr>
              <a:t>‹#›</a:t>
            </a:fld>
            <a:endParaRPr lang="de-DE" altLang="en-US"/>
          </a:p>
        </p:txBody>
      </p:sp>
    </p:spTree>
    <p:extLst>
      <p:ext uri="{BB962C8B-B14F-4D97-AF65-F5344CB8AC3E}">
        <p14:creationId xmlns:p14="http://schemas.microsoft.com/office/powerpoint/2010/main" val="3401724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735D8475-64A4-40EB-A4F0-D15C416EC233}" type="slidenum">
              <a:rPr lang="de-DE" altLang="en-US"/>
              <a:pPr>
                <a:defRPr/>
              </a:pPr>
              <a:t>‹#›</a:t>
            </a:fld>
            <a:endParaRPr lang="de-DE" altLang="en-US"/>
          </a:p>
        </p:txBody>
      </p:sp>
    </p:spTree>
    <p:extLst>
      <p:ext uri="{BB962C8B-B14F-4D97-AF65-F5344CB8AC3E}">
        <p14:creationId xmlns:p14="http://schemas.microsoft.com/office/powerpoint/2010/main" val="3990275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3043" y="402483"/>
            <a:ext cx="6394896" cy="640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213947" y="402483"/>
            <a:ext cx="2173635" cy="6406475"/>
          </a:xfrm>
        </p:spPr>
        <p:txBody>
          <a:bodyPr vert="eaVer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9474F771-D081-48D0-913E-54166D25D656}" type="slidenum">
              <a:rPr lang="de-DE" altLang="en-US"/>
              <a:pPr>
                <a:defRPr/>
              </a:pPr>
              <a:t>‹#›</a:t>
            </a:fld>
            <a:endParaRPr lang="de-DE" altLang="en-US"/>
          </a:p>
        </p:txBody>
      </p:sp>
    </p:spTree>
    <p:extLst>
      <p:ext uri="{BB962C8B-B14F-4D97-AF65-F5344CB8AC3E}">
        <p14:creationId xmlns:p14="http://schemas.microsoft.com/office/powerpoint/2010/main" val="332184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576263"/>
            <a:ext cx="7197725" cy="719137"/>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503238" y="6886575"/>
            <a:ext cx="2346325" cy="519113"/>
          </a:xfrm>
        </p:spPr>
        <p:txBody>
          <a:bodyPr/>
          <a:lstStyle>
            <a:lvl1pPr>
              <a:defRPr/>
            </a:lvl1pPr>
          </a:lstStyle>
          <a:p>
            <a:pPr>
              <a:defRPr/>
            </a:pPr>
            <a:endParaRPr lang="de-DE" altLang="en-US"/>
          </a:p>
        </p:txBody>
      </p:sp>
      <p:sp>
        <p:nvSpPr>
          <p:cNvPr id="4" name="Footer Placeholder 3"/>
          <p:cNvSpPr>
            <a:spLocks noGrp="1"/>
          </p:cNvSpPr>
          <p:nvPr>
            <p:ph type="ftr" idx="11"/>
          </p:nvPr>
        </p:nvSpPr>
        <p:spPr>
          <a:xfrm>
            <a:off x="3448050" y="6886575"/>
            <a:ext cx="3194050" cy="519113"/>
          </a:xfrm>
        </p:spPr>
        <p:txBody>
          <a:bodyPr/>
          <a:lstStyle>
            <a:lvl1pPr>
              <a:defRPr/>
            </a:lvl1pPr>
          </a:lstStyle>
          <a:p>
            <a:pPr>
              <a:defRPr/>
            </a:pPr>
            <a:endParaRPr lang="de-DE" altLang="en-US"/>
          </a:p>
        </p:txBody>
      </p:sp>
      <p:sp>
        <p:nvSpPr>
          <p:cNvPr id="5" name="Slide Number Placeholder 4"/>
          <p:cNvSpPr>
            <a:spLocks noGrp="1"/>
          </p:cNvSpPr>
          <p:nvPr>
            <p:ph type="sldNum" idx="12"/>
          </p:nvPr>
        </p:nvSpPr>
        <p:spPr>
          <a:xfrm>
            <a:off x="7226300" y="6886575"/>
            <a:ext cx="2346325" cy="519113"/>
          </a:xfrm>
        </p:spPr>
        <p:txBody>
          <a:bodyPr/>
          <a:lstStyle>
            <a:lvl1pPr>
              <a:defRPr/>
            </a:lvl1pPr>
          </a:lstStyle>
          <a:p>
            <a:pPr>
              <a:defRPr/>
            </a:pPr>
            <a:fld id="{948AC522-BCE5-4908-B94A-70535F9A0EF0}" type="slidenum">
              <a:rPr lang="de-DE" altLang="en-US"/>
              <a:pPr>
                <a:defRPr/>
              </a:pPr>
              <a:t>‹#›</a:t>
            </a:fld>
            <a:endParaRPr lang="de-DE" altLang="en-US"/>
          </a:p>
        </p:txBody>
      </p:sp>
    </p:spTree>
    <p:extLst>
      <p:ext uri="{BB962C8B-B14F-4D97-AF65-F5344CB8AC3E}">
        <p14:creationId xmlns:p14="http://schemas.microsoft.com/office/powerpoint/2010/main" val="557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de-DE" altLang="en-US"/>
          </a:p>
        </p:txBody>
      </p:sp>
      <p:sp>
        <p:nvSpPr>
          <p:cNvPr id="5" name="Rectangle 4"/>
          <p:cNvSpPr>
            <a:spLocks noGrp="1" noChangeArrowheads="1"/>
          </p:cNvSpPr>
          <p:nvPr>
            <p:ph type="ftr" idx="11"/>
          </p:nvPr>
        </p:nvSpPr>
        <p:spPr>
          <a:ln/>
        </p:spPr>
        <p:txBody>
          <a:bodyPr/>
          <a:lstStyle>
            <a:lvl1pPr>
              <a:defRPr/>
            </a:lvl1pPr>
          </a:lstStyle>
          <a:p>
            <a:pPr>
              <a:defRPr/>
            </a:pPr>
            <a:endParaRPr lang="de-DE" altLang="en-US"/>
          </a:p>
        </p:txBody>
      </p:sp>
      <p:sp>
        <p:nvSpPr>
          <p:cNvPr id="6" name="Rectangle 5"/>
          <p:cNvSpPr>
            <a:spLocks noGrp="1" noChangeArrowheads="1"/>
          </p:cNvSpPr>
          <p:nvPr>
            <p:ph type="sldNum" idx="12"/>
          </p:nvPr>
        </p:nvSpPr>
        <p:spPr>
          <a:ln/>
        </p:spPr>
        <p:txBody>
          <a:bodyPr/>
          <a:lstStyle>
            <a:lvl1pPr>
              <a:defRPr/>
            </a:lvl1pPr>
          </a:lstStyle>
          <a:p>
            <a:pPr>
              <a:defRPr/>
            </a:pPr>
            <a:fld id="{248B1716-68F4-48E6-915A-8C86CB2C3812}" type="slidenum">
              <a:rPr lang="de-DE" altLang="en-US"/>
              <a:pPr>
                <a:defRPr/>
              </a:pPr>
              <a:t>‹#›</a:t>
            </a:fld>
            <a:endParaRPr lang="de-DE" altLang="en-US"/>
          </a:p>
        </p:txBody>
      </p:sp>
    </p:spTree>
    <p:extLst>
      <p:ext uri="{BB962C8B-B14F-4D97-AF65-F5344CB8AC3E}">
        <p14:creationId xmlns:p14="http://schemas.microsoft.com/office/powerpoint/2010/main" val="9844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457700" cy="438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3338" y="1768475"/>
            <a:ext cx="4459287" cy="4383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de-DE" altLang="en-US"/>
          </a:p>
        </p:txBody>
      </p:sp>
      <p:sp>
        <p:nvSpPr>
          <p:cNvPr id="6" name="Rectangle 4"/>
          <p:cNvSpPr>
            <a:spLocks noGrp="1" noChangeArrowheads="1"/>
          </p:cNvSpPr>
          <p:nvPr>
            <p:ph type="ftr" idx="11"/>
          </p:nvPr>
        </p:nvSpPr>
        <p:spPr>
          <a:ln/>
        </p:spPr>
        <p:txBody>
          <a:bodyPr/>
          <a:lstStyle>
            <a:lvl1pPr>
              <a:defRPr/>
            </a:lvl1pPr>
          </a:lstStyle>
          <a:p>
            <a:pPr>
              <a:defRPr/>
            </a:pPr>
            <a:endParaRPr lang="de-DE" altLang="en-US"/>
          </a:p>
        </p:txBody>
      </p:sp>
      <p:sp>
        <p:nvSpPr>
          <p:cNvPr id="7" name="Rectangle 5"/>
          <p:cNvSpPr>
            <a:spLocks noGrp="1" noChangeArrowheads="1"/>
          </p:cNvSpPr>
          <p:nvPr>
            <p:ph type="sldNum" idx="12"/>
          </p:nvPr>
        </p:nvSpPr>
        <p:spPr>
          <a:ln/>
        </p:spPr>
        <p:txBody>
          <a:bodyPr/>
          <a:lstStyle>
            <a:lvl1pPr>
              <a:defRPr/>
            </a:lvl1pPr>
          </a:lstStyle>
          <a:p>
            <a:pPr>
              <a:defRPr/>
            </a:pPr>
            <a:fld id="{E818AD0F-3DD0-4FA4-9402-3999D3BEDFB6}" type="slidenum">
              <a:rPr lang="de-DE" altLang="en-US"/>
              <a:pPr>
                <a:defRPr/>
              </a:pPr>
              <a:t>‹#›</a:t>
            </a:fld>
            <a:endParaRPr lang="de-DE" altLang="en-US"/>
          </a:p>
        </p:txBody>
      </p:sp>
    </p:spTree>
    <p:extLst>
      <p:ext uri="{BB962C8B-B14F-4D97-AF65-F5344CB8AC3E}">
        <p14:creationId xmlns:p14="http://schemas.microsoft.com/office/powerpoint/2010/main" val="124343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de-DE" altLang="en-US"/>
          </a:p>
        </p:txBody>
      </p:sp>
      <p:sp>
        <p:nvSpPr>
          <p:cNvPr id="8" name="Rectangle 4"/>
          <p:cNvSpPr>
            <a:spLocks noGrp="1" noChangeArrowheads="1"/>
          </p:cNvSpPr>
          <p:nvPr>
            <p:ph type="ftr" idx="11"/>
          </p:nvPr>
        </p:nvSpPr>
        <p:spPr>
          <a:ln/>
        </p:spPr>
        <p:txBody>
          <a:bodyPr/>
          <a:lstStyle>
            <a:lvl1pPr>
              <a:defRPr/>
            </a:lvl1pPr>
          </a:lstStyle>
          <a:p>
            <a:pPr>
              <a:defRPr/>
            </a:pPr>
            <a:endParaRPr lang="de-DE" altLang="en-US"/>
          </a:p>
        </p:txBody>
      </p:sp>
      <p:sp>
        <p:nvSpPr>
          <p:cNvPr id="9" name="Rectangle 5"/>
          <p:cNvSpPr>
            <a:spLocks noGrp="1" noChangeArrowheads="1"/>
          </p:cNvSpPr>
          <p:nvPr>
            <p:ph type="sldNum" idx="12"/>
          </p:nvPr>
        </p:nvSpPr>
        <p:spPr>
          <a:ln/>
        </p:spPr>
        <p:txBody>
          <a:bodyPr/>
          <a:lstStyle>
            <a:lvl1pPr>
              <a:defRPr/>
            </a:lvl1pPr>
          </a:lstStyle>
          <a:p>
            <a:pPr>
              <a:defRPr/>
            </a:pPr>
            <a:fld id="{3832811A-BF7D-4967-B40A-F963E6699633}" type="slidenum">
              <a:rPr lang="de-DE" altLang="en-US"/>
              <a:pPr>
                <a:defRPr/>
              </a:pPr>
              <a:t>‹#›</a:t>
            </a:fld>
            <a:endParaRPr lang="de-DE" altLang="en-US"/>
          </a:p>
        </p:txBody>
      </p:sp>
    </p:spTree>
    <p:extLst>
      <p:ext uri="{BB962C8B-B14F-4D97-AF65-F5344CB8AC3E}">
        <p14:creationId xmlns:p14="http://schemas.microsoft.com/office/powerpoint/2010/main" val="274167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de-DE" altLang="en-US"/>
          </a:p>
        </p:txBody>
      </p:sp>
      <p:sp>
        <p:nvSpPr>
          <p:cNvPr id="4" name="Rectangle 4"/>
          <p:cNvSpPr>
            <a:spLocks noGrp="1" noChangeArrowheads="1"/>
          </p:cNvSpPr>
          <p:nvPr>
            <p:ph type="ftr" idx="11"/>
          </p:nvPr>
        </p:nvSpPr>
        <p:spPr>
          <a:ln/>
        </p:spPr>
        <p:txBody>
          <a:bodyPr/>
          <a:lstStyle>
            <a:lvl1pPr>
              <a:defRPr/>
            </a:lvl1pPr>
          </a:lstStyle>
          <a:p>
            <a:pPr>
              <a:defRPr/>
            </a:pPr>
            <a:endParaRPr lang="de-DE" altLang="en-US"/>
          </a:p>
        </p:txBody>
      </p:sp>
      <p:sp>
        <p:nvSpPr>
          <p:cNvPr id="5" name="Rectangle 5"/>
          <p:cNvSpPr>
            <a:spLocks noGrp="1" noChangeArrowheads="1"/>
          </p:cNvSpPr>
          <p:nvPr>
            <p:ph type="sldNum" idx="12"/>
          </p:nvPr>
        </p:nvSpPr>
        <p:spPr>
          <a:ln/>
        </p:spPr>
        <p:txBody>
          <a:bodyPr/>
          <a:lstStyle>
            <a:lvl1pPr>
              <a:defRPr/>
            </a:lvl1pPr>
          </a:lstStyle>
          <a:p>
            <a:pPr>
              <a:defRPr/>
            </a:pPr>
            <a:fld id="{0217CB31-9263-4C47-AF6A-728610B47653}" type="slidenum">
              <a:rPr lang="de-DE" altLang="en-US"/>
              <a:pPr>
                <a:defRPr/>
              </a:pPr>
              <a:t>‹#›</a:t>
            </a:fld>
            <a:endParaRPr lang="de-DE" altLang="en-US"/>
          </a:p>
        </p:txBody>
      </p:sp>
    </p:spTree>
    <p:extLst>
      <p:ext uri="{BB962C8B-B14F-4D97-AF65-F5344CB8AC3E}">
        <p14:creationId xmlns:p14="http://schemas.microsoft.com/office/powerpoint/2010/main" val="412308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de-DE" altLang="en-US"/>
          </a:p>
        </p:txBody>
      </p:sp>
      <p:sp>
        <p:nvSpPr>
          <p:cNvPr id="3" name="Rectangle 4"/>
          <p:cNvSpPr>
            <a:spLocks noGrp="1" noChangeArrowheads="1"/>
          </p:cNvSpPr>
          <p:nvPr>
            <p:ph type="ftr" idx="11"/>
          </p:nvPr>
        </p:nvSpPr>
        <p:spPr>
          <a:ln/>
        </p:spPr>
        <p:txBody>
          <a:bodyPr/>
          <a:lstStyle>
            <a:lvl1pPr>
              <a:defRPr/>
            </a:lvl1pPr>
          </a:lstStyle>
          <a:p>
            <a:pPr>
              <a:defRPr/>
            </a:pPr>
            <a:endParaRPr lang="de-DE" altLang="en-US"/>
          </a:p>
        </p:txBody>
      </p:sp>
      <p:sp>
        <p:nvSpPr>
          <p:cNvPr id="4" name="Rectangle 5"/>
          <p:cNvSpPr>
            <a:spLocks noGrp="1" noChangeArrowheads="1"/>
          </p:cNvSpPr>
          <p:nvPr>
            <p:ph type="sldNum" idx="12"/>
          </p:nvPr>
        </p:nvSpPr>
        <p:spPr>
          <a:ln/>
        </p:spPr>
        <p:txBody>
          <a:bodyPr/>
          <a:lstStyle>
            <a:lvl1pPr>
              <a:defRPr/>
            </a:lvl1pPr>
          </a:lstStyle>
          <a:p>
            <a:pPr>
              <a:defRPr/>
            </a:pPr>
            <a:fld id="{29756A8B-3256-4EAC-B768-BC69BF0EF9D6}" type="slidenum">
              <a:rPr lang="de-DE" altLang="en-US"/>
              <a:pPr>
                <a:defRPr/>
              </a:pPr>
              <a:t>‹#›</a:t>
            </a:fld>
            <a:endParaRPr lang="de-DE" altLang="en-US"/>
          </a:p>
        </p:txBody>
      </p:sp>
    </p:spTree>
    <p:extLst>
      <p:ext uri="{BB962C8B-B14F-4D97-AF65-F5344CB8AC3E}">
        <p14:creationId xmlns:p14="http://schemas.microsoft.com/office/powerpoint/2010/main" val="23218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ltLang="en-US"/>
          </a:p>
        </p:txBody>
      </p:sp>
      <p:sp>
        <p:nvSpPr>
          <p:cNvPr id="6" name="Rectangle 4"/>
          <p:cNvSpPr>
            <a:spLocks noGrp="1" noChangeArrowheads="1"/>
          </p:cNvSpPr>
          <p:nvPr>
            <p:ph type="ftr" idx="11"/>
          </p:nvPr>
        </p:nvSpPr>
        <p:spPr>
          <a:ln/>
        </p:spPr>
        <p:txBody>
          <a:bodyPr/>
          <a:lstStyle>
            <a:lvl1pPr>
              <a:defRPr/>
            </a:lvl1pPr>
          </a:lstStyle>
          <a:p>
            <a:pPr>
              <a:defRPr/>
            </a:pPr>
            <a:endParaRPr lang="de-DE" altLang="en-US"/>
          </a:p>
        </p:txBody>
      </p:sp>
      <p:sp>
        <p:nvSpPr>
          <p:cNvPr id="7" name="Rectangle 5"/>
          <p:cNvSpPr>
            <a:spLocks noGrp="1" noChangeArrowheads="1"/>
          </p:cNvSpPr>
          <p:nvPr>
            <p:ph type="sldNum" idx="12"/>
          </p:nvPr>
        </p:nvSpPr>
        <p:spPr>
          <a:ln/>
        </p:spPr>
        <p:txBody>
          <a:bodyPr/>
          <a:lstStyle>
            <a:lvl1pPr>
              <a:defRPr/>
            </a:lvl1pPr>
          </a:lstStyle>
          <a:p>
            <a:pPr>
              <a:defRPr/>
            </a:pPr>
            <a:fld id="{1833F0A4-EBCB-4541-9A44-C9D0F4B9B95E}" type="slidenum">
              <a:rPr lang="de-DE" altLang="en-US"/>
              <a:pPr>
                <a:defRPr/>
              </a:pPr>
              <a:t>‹#›</a:t>
            </a:fld>
            <a:endParaRPr lang="de-DE" altLang="en-US"/>
          </a:p>
        </p:txBody>
      </p:sp>
    </p:spTree>
    <p:extLst>
      <p:ext uri="{BB962C8B-B14F-4D97-AF65-F5344CB8AC3E}">
        <p14:creationId xmlns:p14="http://schemas.microsoft.com/office/powerpoint/2010/main" val="121992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de-DE" altLang="en-US"/>
          </a:p>
        </p:txBody>
      </p:sp>
      <p:sp>
        <p:nvSpPr>
          <p:cNvPr id="6" name="Rectangle 4"/>
          <p:cNvSpPr>
            <a:spLocks noGrp="1" noChangeArrowheads="1"/>
          </p:cNvSpPr>
          <p:nvPr>
            <p:ph type="ftr" idx="11"/>
          </p:nvPr>
        </p:nvSpPr>
        <p:spPr>
          <a:ln/>
        </p:spPr>
        <p:txBody>
          <a:bodyPr/>
          <a:lstStyle>
            <a:lvl1pPr>
              <a:defRPr/>
            </a:lvl1pPr>
          </a:lstStyle>
          <a:p>
            <a:pPr>
              <a:defRPr/>
            </a:pPr>
            <a:endParaRPr lang="de-DE" altLang="en-US"/>
          </a:p>
        </p:txBody>
      </p:sp>
      <p:sp>
        <p:nvSpPr>
          <p:cNvPr id="7" name="Rectangle 5"/>
          <p:cNvSpPr>
            <a:spLocks noGrp="1" noChangeArrowheads="1"/>
          </p:cNvSpPr>
          <p:nvPr>
            <p:ph type="sldNum" idx="12"/>
          </p:nvPr>
        </p:nvSpPr>
        <p:spPr>
          <a:ln/>
        </p:spPr>
        <p:txBody>
          <a:bodyPr/>
          <a:lstStyle>
            <a:lvl1pPr>
              <a:defRPr/>
            </a:lvl1pPr>
          </a:lstStyle>
          <a:p>
            <a:pPr>
              <a:defRPr/>
            </a:pPr>
            <a:fld id="{F0D6F6AB-141A-4D8E-83EA-B8F7061356EC}" type="slidenum">
              <a:rPr lang="de-DE" altLang="en-US"/>
              <a:pPr>
                <a:defRPr/>
              </a:pPr>
              <a:t>‹#›</a:t>
            </a:fld>
            <a:endParaRPr lang="de-DE" altLang="en-US"/>
          </a:p>
        </p:txBody>
      </p:sp>
    </p:spTree>
    <p:extLst>
      <p:ext uri="{BB962C8B-B14F-4D97-AF65-F5344CB8AC3E}">
        <p14:creationId xmlns:p14="http://schemas.microsoft.com/office/powerpoint/2010/main" val="267925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Lst>
              <a:defRPr sz="1400" smtClean="0">
                <a:solidFill>
                  <a:srgbClr val="000000"/>
                </a:solidFill>
                <a:latin typeface="Times New Roman" panose="02020603050405020304" pitchFamily="18" charset="0"/>
              </a:defRPr>
            </a:lvl1pPr>
          </a:lstStyle>
          <a:p>
            <a:pPr>
              <a:defRPr/>
            </a:pPr>
            <a:endParaRPr lang="de-D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smtClean="0">
                <a:solidFill>
                  <a:srgbClr val="000000"/>
                </a:solidFill>
                <a:latin typeface="Times New Roman" panose="02020603050405020304" pitchFamily="18" charset="0"/>
              </a:defRPr>
            </a:lvl1pPr>
          </a:lstStyle>
          <a:p>
            <a:pPr>
              <a:defRPr/>
            </a:pPr>
            <a:endParaRPr lang="de-D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2000"/>
              </a:lnSpc>
              <a:buClr>
                <a:srgbClr val="000000"/>
              </a:buClr>
              <a:buSzPct val="100000"/>
              <a:buFont typeface="Times New Roman" panose="02020603050405020304" pitchFamily="18" charset="0"/>
              <a:buNone/>
              <a:tabLst>
                <a:tab pos="449263" algn="l"/>
                <a:tab pos="898525" algn="l"/>
                <a:tab pos="1347788" algn="l"/>
                <a:tab pos="1797050" algn="l"/>
                <a:tab pos="2246313" algn="l"/>
              </a:tabLst>
              <a:defRPr sz="1400" smtClean="0">
                <a:solidFill>
                  <a:srgbClr val="000000"/>
                </a:solidFill>
                <a:latin typeface="Times New Roman" panose="02020603050405020304" pitchFamily="18" charset="0"/>
              </a:defRPr>
            </a:lvl1pPr>
          </a:lstStyle>
          <a:p>
            <a:pPr>
              <a:defRPr/>
            </a:pPr>
            <a:fld id="{3593484C-0096-4DE0-BB2E-72DC4FA6A4D3}"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3738" y="7007225"/>
            <a:ext cx="2708275" cy="401638"/>
          </a:xfrm>
          <a:prstGeom prst="rect">
            <a:avLst/>
          </a:prstGeom>
        </p:spPr>
        <p:txBody>
          <a:bodyPr vert="horz" lIns="91440" tIns="45720" rIns="91440" bIns="45720" rtlCol="0" anchor="ctr"/>
          <a:lstStyle>
            <a:lvl1pPr algn="l" eaLnBrk="1">
              <a:lnSpc>
                <a:spcPct val="93000"/>
              </a:lnSpc>
              <a:buClr>
                <a:srgbClr val="000000"/>
              </a:buClr>
              <a:buSzPct val="100000"/>
              <a:buFont typeface="Times New Roman" panose="02020603050405020304" pitchFamily="18" charset="0"/>
              <a:buNone/>
              <a:defRPr sz="992">
                <a:solidFill>
                  <a:schemeClr val="tx1">
                    <a:tint val="75000"/>
                  </a:schemeClr>
                </a:solidFill>
              </a:defRPr>
            </a:lvl1pPr>
          </a:lstStyle>
          <a:p>
            <a:pPr>
              <a:defRPr/>
            </a:pPr>
            <a:endParaRPr lang="de-DE" altLang="en-US"/>
          </a:p>
        </p:txBody>
      </p:sp>
      <p:sp>
        <p:nvSpPr>
          <p:cNvPr id="5" name="Footer Placeholder 4"/>
          <p:cNvSpPr>
            <a:spLocks noGrp="1"/>
          </p:cNvSpPr>
          <p:nvPr>
            <p:ph type="ftr" sz="quarter" idx="3"/>
          </p:nvPr>
        </p:nvSpPr>
        <p:spPr>
          <a:xfrm>
            <a:off x="3843338" y="7007225"/>
            <a:ext cx="2393950" cy="401638"/>
          </a:xfrm>
          <a:prstGeom prst="rect">
            <a:avLst/>
          </a:prstGeom>
        </p:spPr>
        <p:txBody>
          <a:bodyPr vert="horz" lIns="91440" tIns="45720" rIns="91440" bIns="45720" rtlCol="0" anchor="ctr"/>
          <a:lstStyle>
            <a:lvl1pPr algn="ctr" eaLnBrk="1">
              <a:lnSpc>
                <a:spcPct val="93000"/>
              </a:lnSpc>
              <a:buClr>
                <a:srgbClr val="000000"/>
              </a:buClr>
              <a:buSzPct val="100000"/>
              <a:buFont typeface="Times New Roman" panose="02020603050405020304" pitchFamily="18" charset="0"/>
              <a:buNone/>
              <a:defRPr sz="992">
                <a:solidFill>
                  <a:schemeClr val="tx1">
                    <a:tint val="75000"/>
                  </a:schemeClr>
                </a:solidFill>
              </a:defRPr>
            </a:lvl1pPr>
          </a:lstStyle>
          <a:p>
            <a:pPr>
              <a:defRPr/>
            </a:pPr>
            <a:endParaRPr lang="de-DE" altLang="en-US"/>
          </a:p>
        </p:txBody>
      </p:sp>
      <p:sp>
        <p:nvSpPr>
          <p:cNvPr id="6" name="Slide Number Placeholder 5"/>
          <p:cNvSpPr>
            <a:spLocks noGrp="1"/>
          </p:cNvSpPr>
          <p:nvPr>
            <p:ph type="sldNum" sz="quarter" idx="4"/>
          </p:nvPr>
        </p:nvSpPr>
        <p:spPr>
          <a:xfrm>
            <a:off x="6678613" y="7007225"/>
            <a:ext cx="2708275" cy="401638"/>
          </a:xfrm>
          <a:prstGeom prst="rect">
            <a:avLst/>
          </a:prstGeom>
        </p:spPr>
        <p:txBody>
          <a:bodyPr vert="horz" lIns="91440" tIns="45720" rIns="91440" bIns="45720" rtlCol="0" anchor="ctr"/>
          <a:lstStyle>
            <a:lvl1pPr algn="r" eaLnBrk="1">
              <a:lnSpc>
                <a:spcPct val="93000"/>
              </a:lnSpc>
              <a:buClr>
                <a:srgbClr val="000000"/>
              </a:buClr>
              <a:buSzPct val="100000"/>
              <a:buFont typeface="Times New Roman" panose="02020603050405020304" pitchFamily="18" charset="0"/>
              <a:buNone/>
              <a:defRPr sz="992" smtClean="0">
                <a:solidFill>
                  <a:schemeClr val="tx1">
                    <a:tint val="75000"/>
                  </a:schemeClr>
                </a:solidFill>
              </a:defRPr>
            </a:lvl1pPr>
          </a:lstStyle>
          <a:p>
            <a:pPr>
              <a:defRPr/>
            </a:pPr>
            <a:fld id="{90C36EA4-69BF-45AD-9717-061B98D224DE}"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755650" rtl="0" fontAlgn="base">
        <a:spcBef>
          <a:spcPct val="0"/>
        </a:spcBef>
        <a:spcAft>
          <a:spcPct val="0"/>
        </a:spcAft>
        <a:defRPr sz="3600" kern="1200">
          <a:solidFill>
            <a:schemeClr val="tx1"/>
          </a:solidFill>
          <a:latin typeface="+mj-lt"/>
          <a:ea typeface="+mj-ea"/>
          <a:cs typeface="+mj-cs"/>
        </a:defRPr>
      </a:lvl1pPr>
      <a:lvl2pPr algn="l" defTabSz="755650" rtl="0" fontAlgn="base">
        <a:spcBef>
          <a:spcPct val="0"/>
        </a:spcBef>
        <a:spcAft>
          <a:spcPct val="0"/>
        </a:spcAft>
        <a:defRPr sz="3600">
          <a:solidFill>
            <a:schemeClr val="tx1"/>
          </a:solidFill>
          <a:latin typeface="Century Gothic" panose="020B0502020202020204" pitchFamily="34" charset="0"/>
        </a:defRPr>
      </a:lvl2pPr>
      <a:lvl3pPr algn="l" defTabSz="755650" rtl="0" fontAlgn="base">
        <a:spcBef>
          <a:spcPct val="0"/>
        </a:spcBef>
        <a:spcAft>
          <a:spcPct val="0"/>
        </a:spcAft>
        <a:defRPr sz="3600">
          <a:solidFill>
            <a:schemeClr val="tx1"/>
          </a:solidFill>
          <a:latin typeface="Century Gothic" panose="020B0502020202020204" pitchFamily="34" charset="0"/>
        </a:defRPr>
      </a:lvl3pPr>
      <a:lvl4pPr algn="l" defTabSz="755650" rtl="0" fontAlgn="base">
        <a:spcBef>
          <a:spcPct val="0"/>
        </a:spcBef>
        <a:spcAft>
          <a:spcPct val="0"/>
        </a:spcAft>
        <a:defRPr sz="3600">
          <a:solidFill>
            <a:schemeClr val="tx1"/>
          </a:solidFill>
          <a:latin typeface="Century Gothic" panose="020B0502020202020204" pitchFamily="34" charset="0"/>
        </a:defRPr>
      </a:lvl4pPr>
      <a:lvl5pPr algn="l" defTabSz="755650" rtl="0" fontAlgn="base">
        <a:spcBef>
          <a:spcPct val="0"/>
        </a:spcBef>
        <a:spcAft>
          <a:spcPct val="0"/>
        </a:spcAft>
        <a:defRPr sz="3600">
          <a:solidFill>
            <a:schemeClr val="tx1"/>
          </a:solidFill>
          <a:latin typeface="Century Gothic" panose="020B0502020202020204" pitchFamily="34" charset="0"/>
        </a:defRPr>
      </a:lvl5pPr>
      <a:lvl6pPr marL="457200" algn="l" defTabSz="755650" rtl="0" fontAlgn="base">
        <a:spcBef>
          <a:spcPct val="0"/>
        </a:spcBef>
        <a:spcAft>
          <a:spcPct val="0"/>
        </a:spcAft>
        <a:defRPr sz="3600">
          <a:solidFill>
            <a:schemeClr val="tx1"/>
          </a:solidFill>
          <a:latin typeface="Century Gothic" panose="020B0502020202020204" pitchFamily="34" charset="0"/>
        </a:defRPr>
      </a:lvl6pPr>
      <a:lvl7pPr marL="914400" algn="l" defTabSz="755650" rtl="0" fontAlgn="base">
        <a:spcBef>
          <a:spcPct val="0"/>
        </a:spcBef>
        <a:spcAft>
          <a:spcPct val="0"/>
        </a:spcAft>
        <a:defRPr sz="3600">
          <a:solidFill>
            <a:schemeClr val="tx1"/>
          </a:solidFill>
          <a:latin typeface="Century Gothic" panose="020B0502020202020204" pitchFamily="34" charset="0"/>
        </a:defRPr>
      </a:lvl7pPr>
      <a:lvl8pPr marL="1371600" algn="l" defTabSz="755650" rtl="0" fontAlgn="base">
        <a:spcBef>
          <a:spcPct val="0"/>
        </a:spcBef>
        <a:spcAft>
          <a:spcPct val="0"/>
        </a:spcAft>
        <a:defRPr sz="3600">
          <a:solidFill>
            <a:schemeClr val="tx1"/>
          </a:solidFill>
          <a:latin typeface="Century Gothic" panose="020B0502020202020204" pitchFamily="34" charset="0"/>
        </a:defRPr>
      </a:lvl8pPr>
      <a:lvl9pPr marL="1828800" algn="l" defTabSz="755650" rtl="0" fontAlgn="base">
        <a:spcBef>
          <a:spcPct val="0"/>
        </a:spcBef>
        <a:spcAft>
          <a:spcPct val="0"/>
        </a:spcAft>
        <a:defRPr sz="3600">
          <a:solidFill>
            <a:schemeClr val="tx1"/>
          </a:solidFill>
          <a:latin typeface="Century Gothic" panose="020B0502020202020204" pitchFamily="34" charset="0"/>
        </a:defRPr>
      </a:lvl9pPr>
    </p:titleStyle>
    <p:bodyStyle>
      <a:lvl1pPr marL="188913" indent="-188913" algn="l" defTabSz="755650" rtl="0" fontAlgn="base">
        <a:lnSpc>
          <a:spcPct val="90000"/>
        </a:lnSpc>
        <a:spcBef>
          <a:spcPct val="30000"/>
        </a:spcBef>
        <a:spcAft>
          <a:spcPct val="0"/>
        </a:spcAft>
        <a:buFont typeface="Arial" panose="020B0604020202020204" pitchFamily="34" charset="0"/>
        <a:buChar char="•"/>
        <a:defRPr sz="2300" kern="1200">
          <a:solidFill>
            <a:schemeClr val="tx1"/>
          </a:solidFill>
          <a:latin typeface="+mn-lt"/>
          <a:ea typeface="+mn-ea"/>
          <a:cs typeface="+mn-cs"/>
        </a:defRPr>
      </a:lvl1pPr>
      <a:lvl2pPr marL="566738" indent="-188913" algn="l" defTabSz="755650" rtl="0" fontAlgn="base">
        <a:lnSpc>
          <a:spcPct val="90000"/>
        </a:lnSpc>
        <a:spcBef>
          <a:spcPct val="30000"/>
        </a:spcBef>
        <a:spcAft>
          <a:spcPct val="0"/>
        </a:spcAft>
        <a:buFont typeface="Arial" panose="020B0604020202020204" pitchFamily="34" charset="0"/>
        <a:buChar char="•"/>
        <a:defRPr sz="1900" kern="1200">
          <a:solidFill>
            <a:schemeClr val="tx1"/>
          </a:solidFill>
          <a:latin typeface="+mn-lt"/>
          <a:ea typeface="+mn-ea"/>
          <a:cs typeface="+mn-cs"/>
        </a:defRPr>
      </a:lvl2pPr>
      <a:lvl3pPr marL="944563" indent="-188913" algn="l" defTabSz="755650" rtl="0" fontAlgn="base">
        <a:lnSpc>
          <a:spcPct val="90000"/>
        </a:lnSpc>
        <a:spcBef>
          <a:spcPct val="30000"/>
        </a:spcBef>
        <a:spcAft>
          <a:spcPct val="0"/>
        </a:spcAft>
        <a:buFont typeface="Arial" panose="020B0604020202020204" pitchFamily="34" charset="0"/>
        <a:buChar char="•"/>
        <a:defRPr sz="1600" kern="1200">
          <a:solidFill>
            <a:schemeClr val="tx1"/>
          </a:solidFill>
          <a:latin typeface="+mn-lt"/>
          <a:ea typeface="+mn-ea"/>
          <a:cs typeface="+mn-cs"/>
        </a:defRPr>
      </a:lvl3pPr>
      <a:lvl4pPr marL="1322388" indent="-188913" algn="l" defTabSz="755650" rtl="0" fontAlgn="base">
        <a:lnSpc>
          <a:spcPct val="90000"/>
        </a:lnSpc>
        <a:spcBef>
          <a:spcPct val="30000"/>
        </a:spcBef>
        <a:spcAft>
          <a:spcPct val="0"/>
        </a:spcAft>
        <a:buFont typeface="Arial" panose="020B0604020202020204" pitchFamily="34" charset="0"/>
        <a:buChar char="•"/>
        <a:defRPr sz="1400" kern="1200">
          <a:solidFill>
            <a:schemeClr val="tx1"/>
          </a:solidFill>
          <a:latin typeface="+mn-lt"/>
          <a:ea typeface="+mn-ea"/>
          <a:cs typeface="+mn-cs"/>
        </a:defRPr>
      </a:lvl4pPr>
      <a:lvl5pPr marL="1700213" indent="-188913" algn="l" defTabSz="755650" rtl="0" fontAlgn="base">
        <a:lnSpc>
          <a:spcPct val="90000"/>
        </a:lnSpc>
        <a:spcBef>
          <a:spcPct val="30000"/>
        </a:spcBef>
        <a:spcAft>
          <a:spcPct val="0"/>
        </a:spcAft>
        <a:buFont typeface="Arial" panose="020B0604020202020204" pitchFamily="34" charset="0"/>
        <a:buChar char="•"/>
        <a:defRPr sz="1400" kern="1200">
          <a:solidFill>
            <a:schemeClr val="tx1"/>
          </a:solidFill>
          <a:latin typeface="+mn-lt"/>
          <a:ea typeface="+mn-ea"/>
          <a:cs typeface="+mn-cs"/>
        </a:defRPr>
      </a:lvl5pPr>
      <a:lvl6pPr marL="2079071" indent="-189006" algn="l" defTabSz="756026" rtl="0" eaLnBrk="1" latinLnBrk="0" hangingPunct="1">
        <a:lnSpc>
          <a:spcPct val="90000"/>
        </a:lnSpc>
        <a:spcBef>
          <a:spcPct val="30000"/>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ct val="30000"/>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ct val="30000"/>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ct val="30000"/>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31800" y="576263"/>
            <a:ext cx="7199313"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Φυγή, Τραύμα, Σχολείο</a:t>
            </a:r>
          </a:p>
        </p:txBody>
      </p:sp>
      <p:sp>
        <p:nvSpPr>
          <p:cNvPr id="5123" name="Rectangle 2"/>
          <p:cNvSpPr>
            <a:spLocks noGrp="1" noChangeArrowheads="1"/>
          </p:cNvSpPr>
          <p:nvPr>
            <p:ph type="subTitle" idx="4294967295"/>
          </p:nvPr>
        </p:nvSpPr>
        <p:spPr bwMode="auto">
          <a:xfrm>
            <a:off x="1009650" y="627063"/>
            <a:ext cx="9070975" cy="4989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116" rIns="0" bIns="0" numCol="1" anchor="ctr" anchorCtr="0" compatLnSpc="1">
            <a:prstTxWarp prst="textNoShape">
              <a:avLst/>
            </a:prstTxWarp>
          </a:bodyPr>
          <a:lstStyle/>
          <a:p>
            <a:pPr marL="0" indent="0"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4400" u="sng" smtClean="0"/>
              <a:t>Παρουσίαση για </a:t>
            </a:r>
            <a:r>
              <a:rPr lang="el-GR" altLang="en-US" sz="4400" u="sng" smtClean="0">
                <a:latin typeface="Calibri" panose="020F0502020204030204" pitchFamily="34" charset="0"/>
                <a:cs typeface="Calibri" panose="020F0502020204030204" pitchFamily="34" charset="0"/>
              </a:rPr>
              <a:t>ενημέρωση και  ευαισθητοποίηση της κοινωνίας όσον αφορά τους μετανάστες και τους πρόσφυγες</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8738"/>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938" y="254000"/>
            <a:ext cx="2014537" cy="208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9316" y="4678635"/>
            <a:ext cx="4599767" cy="2668043"/>
          </a:xfrm>
          <a:prstGeom prst="rect">
            <a:avLst/>
          </a:prstGeom>
          <a:ln>
            <a:noFill/>
          </a:ln>
          <a:effectLst>
            <a:softEdge rad="112500"/>
          </a:effec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bwMode="auto">
          <a:xfrm>
            <a:off x="503238" y="1800225"/>
            <a:ext cx="9072562" cy="5414963"/>
          </a:xfrm>
        </p:spPr>
        <p:txBody>
          <a:bodyPr wrap="square" tIns="19558" numCol="1" anchor="t" anchorCtr="0" compatLnSpc="1">
            <a:prstTxWarp prst="textNoShape">
              <a:avLst/>
            </a:prstTxWarp>
          </a:bodyPr>
          <a:lstStyle/>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u="sng" smtClean="0"/>
              <a:t>PTSD (Διαταραχή μετατραυματικού στρες)</a:t>
            </a:r>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u="sng" smtClean="0"/>
              <a:t>Συχνότητα</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smtClean="0"/>
              <a:t>Το 1,3% έως 1,6% των παιδιών και των νέων στη Γερμανία πάσχουν από PTSD</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smtClean="0"/>
              <a:t>Ο κίνδυνος να υποφέρει από PTSD είναι μεταξύ 19% -54% σε ανήλικους πρόσφυγες.</a:t>
            </a:r>
          </a:p>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u="sng" smtClean="0"/>
              <a:t>Κριτήρια</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smtClean="0"/>
              <a:t>Μια τραυματική κατάσταση είναι μια κατάσταση άγχους ή απειλής στην οποία κάποιος πρέπει να δράσει, αλλά δεν είναι απαραίτητο να είναι σε θέση και να μπορεί. Η αιτία της αδράνειας είναι εξωτερικοί ή εσωτερικοί λόγοι.</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2200" smtClean="0"/>
              <a:t>Αντιμετώπιση τραυματικών καταστάσεων (θάνατος, κίνδυνος θανάτου, απειλής, απώλειας σωματικής ακεραιότητας, αδυναμίας, ανικανότητας, φρίκης)</a:t>
            </a:r>
          </a:p>
        </p:txBody>
      </p:sp>
      <p:sp>
        <p:nvSpPr>
          <p:cNvPr id="13313" name="Rectangle 1"/>
          <p:cNvSpPr>
            <a:spLocks noGrp="1" noChangeArrowheads="1"/>
          </p:cNvSpPr>
          <p:nvPr>
            <p:ph type="title"/>
          </p:nvPr>
        </p:nvSpPr>
        <p:spPr>
          <a:xfrm>
            <a:off x="503238" y="423863"/>
            <a:ext cx="7199312" cy="1023937"/>
          </a:xfrm>
        </p:spPr>
        <p:txBody>
          <a:bodyPr tIns="28448">
            <a:normAutofit fontScale="90000"/>
          </a:bodyPr>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200"/>
              <a:t>Οι περισσότερες διαγνωσμένες διαταραχές παιδιών και νέων</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538" y="6407150"/>
            <a:ext cx="792162"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bwMode="auto">
          <a:xfrm>
            <a:off x="360363" y="1800225"/>
            <a:ext cx="9070975" cy="4989513"/>
          </a:xfrm>
        </p:spPr>
        <p:txBody>
          <a:bodyPr wrap="square" tIns="16002" numCol="1" anchor="t" anchorCtr="0" compatLnSpc="1">
            <a:prstTxWarp prst="textNoShape">
              <a:avLst/>
            </a:prstTxWarp>
          </a:bodyPr>
          <a:lstStyle/>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u="sng" smtClean="0"/>
              <a:t>Αντιδράσεις σε παιδιά μέχρι την ηλικία των 6 ετών</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Απώλεια δεξιοτήτων που έχουν ήδη αποκτηθεί</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Προσκολλημένοι σε άτομα εμπιστοσύνης, μπερδεμένα</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Ο φόβος του σκότους, της μοναξιάς, του φόβου άγνωστων προσώπων ή ζώων</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Αναταραχή στη νύχτα, διαταραγμένο ύπνο</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Ζητώντας βοήθεια κλαίγοντας ή ουρλιάζοντας</a:t>
            </a:r>
          </a:p>
          <a:p>
            <a:pPr marL="431800" indent="-323850">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1800" smtClean="0"/>
              <a:t>Μετατραυματικό παιχνίδι (η τραυματική εμπειρία επαναλαμβάνεται ξανά και ξανά  από παιχνίδι σε παιχνίδι)</a:t>
            </a:r>
          </a:p>
        </p:txBody>
      </p:sp>
      <p:sp>
        <p:nvSpPr>
          <p:cNvPr id="25603" name="Rectangle 1"/>
          <p:cNvSpPr>
            <a:spLocks noGrp="1" noChangeArrowheads="1"/>
          </p:cNvSpPr>
          <p:nvPr>
            <p:ph type="title"/>
          </p:nvPr>
        </p:nvSpPr>
        <p:spPr bwMode="auto">
          <a:xfrm>
            <a:off x="503238" y="301625"/>
            <a:ext cx="9070975" cy="1262063"/>
          </a:xfrm>
        </p:spPr>
        <p:txBody>
          <a:bodyPr wrap="square" tIns="28448" numCol="1" anchorCtr="0" compatLnSpc="1">
            <a:prstTxWarp prst="textNoShape">
              <a:avLst/>
            </a:prstTxWarp>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3200" smtClean="0"/>
              <a:t>Οι περισσότερες διαγνωσμένες διαταραχές παιδιών και νέων</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263" y="244475"/>
            <a:ext cx="1595437"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463550" y="1585913"/>
            <a:ext cx="9070975" cy="5789612"/>
          </a:xfrm>
        </p:spPr>
        <p:txBody>
          <a:bodyPr tIns="19558">
            <a:normAutofit fontScale="92500" lnSpcReduction="20000"/>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Τα παιδιά ηλικίας 6 έως 10 ετών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Απώλεια δεξιοτήτων που έχουν ήδη αποκτηθεί</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Μούδιασμα και προσκόλληση</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Εφιάλτες και αναταραχές τη νύχτα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Φόβοι που δεν υπήρχαν πριν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Επιθετική συμπεριφορά</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Ανήσυχη συμπεριφορά (οδηγεί συχνά σε διάγνωση ADD) και θα είναι μουδιασμένος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Δεν υπάρχει επαρκής συμπεριφορά λόγω ηλικίας (αναρρόφηση αντίχειρα)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Ανταγωνιστική συμπεριφορά μεταξύ αδελφών ή άλλων παιδιών για προσοχή</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Προβλήματα συγκέντρωσης, προβλήματα μάθησης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Προβλήματα στο σχολείο που προκαλούνται από ανεπαρκή συμπεριφορά, μαθησιακά προβλήματα ή αποφυγή (απουσία)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Απώλεια ενδιαφέροντος και απομόνωσης από τους συνομηλίκους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Ψυχοσωματικές αντιδράσεις (πόνος στο κεφάλι, πόνος στο στομάχι)</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Δυστυχία μέχρι και κατάθλιψη</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Μετατραυματικό παιχνίδι</a:t>
            </a:r>
          </a:p>
        </p:txBody>
      </p:sp>
      <p:sp>
        <p:nvSpPr>
          <p:cNvPr id="27651" name="Rectangle 1"/>
          <p:cNvSpPr>
            <a:spLocks noGrp="1" noChangeArrowheads="1"/>
          </p:cNvSpPr>
          <p:nvPr>
            <p:ph type="title"/>
          </p:nvPr>
        </p:nvSpPr>
        <p:spPr bwMode="auto">
          <a:xfrm>
            <a:off x="503238" y="306388"/>
            <a:ext cx="7199312" cy="1135062"/>
          </a:xfrm>
        </p:spPr>
        <p:txBody>
          <a:bodyPr wrap="square" tIns="28448" numCol="1" anchorCtr="0" compatLnSpc="1">
            <a:prstTxWarp prst="textNoShape">
              <a:avLst/>
            </a:prstTxWarp>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pPr>
            <a:r>
              <a:rPr lang="de-DE" altLang="en-US" sz="3200" smtClean="0"/>
              <a:t>Οι περισσότερες διαγνωσμένες διαταραχές παιδιών και νέων</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503238" y="1768475"/>
            <a:ext cx="9070975" cy="5495925"/>
          </a:xfrm>
        </p:spPr>
        <p:txBody>
          <a:bodyPr tIns="19558">
            <a:normAutofit lnSpcReduction="10000"/>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Τα παιδιά ηλικίας 11 έως 16 ετών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Εφιάλτες και διαταραχές του ύπνου</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Η επαναστατική συμπεριφορά και η άρνηση των δουλειών στο σπίτι ή στο σχολείο</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Προβλήματα στο σχολείο (ανεπαρκής συμπεριφορά, τσακωμούς, απομόνωση, σχολική απουσία κ.λπ.)</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Συγκεντρωτικά προβλήματα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Ψυχοσωματικές αντιδράσεις (πόνος στο κεφάλι, πόνοι στο στομάχι κ.λπ.)</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Απώλεια ενδιαφέροντος και απομόνωση από φίλους και συμμαθητές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Αίσθημα μοναξιάς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Αίσθημα φόβου για το μέλλον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Αναζητώντας καταφύγιο σε νόμιμα ή παράνομα ναρκωτικά, αλκοόλ</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Κατάθλιψη, αυτοκτονία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315"/>
          </a:p>
        </p:txBody>
      </p:sp>
      <p:sp>
        <p:nvSpPr>
          <p:cNvPr id="29699" name="Rectangle 1"/>
          <p:cNvSpPr>
            <a:spLocks noGrp="1" noChangeArrowheads="1"/>
          </p:cNvSpPr>
          <p:nvPr>
            <p:ph type="title"/>
          </p:nvPr>
        </p:nvSpPr>
        <p:spPr bwMode="auto">
          <a:xfrm>
            <a:off x="503238" y="368300"/>
            <a:ext cx="7199312" cy="1135063"/>
          </a:xfrm>
        </p:spPr>
        <p:txBody>
          <a:bodyPr wrap="square" tIns="28448" numCol="1" anchorCtr="0" compatLnSpc="1">
            <a:prstTxWarp prst="textNoShape">
              <a:avLst/>
            </a:prstTxWarp>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pPr>
            <a:r>
              <a:rPr lang="de-DE" altLang="en-US" sz="3200" smtClean="0"/>
              <a:t>Οι περισσότερες διαγνωσμένες διαταραχές παιδιών και νέων</a:t>
            </a:r>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0" y="6407150"/>
            <a:ext cx="1295400"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503238" y="1768475"/>
            <a:ext cx="9070975" cy="7032625"/>
          </a:xfrm>
        </p:spPr>
        <p:txBody>
          <a:bodyPr tIns="16002"/>
          <a:lstStyle/>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u="sng"/>
              <a:t>Κατάθλιψη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Συχνότητα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σε παιδιά και νέους από την Γερμανία μεταξύ 1-4%</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σε ανήλικους πρόσφυγες μεταξύ 3% και 30%</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u="sng"/>
              <a:t>Βασικά συμπτώματα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λυπημένη διάθεση</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απώλεια ενδιαφέροντος, απώλεια ευτυχίας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μειωμένο κίνητρο ή αυξημένη εξάντληση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u="sng"/>
              <a:t>Πρόσθετα συμπτώματα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Απώλεια αυτοπεποίθησης, αισθήματα ενοχής, μειωμένες δεξιότητες πνευματικής συγκέντρωσης,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1800"/>
              <a:t>Μειωμένη όρεξη (σε ορισμένες περιπτώσεις αυξημένη) , αυτοκτονικές σκέψεις ή ενέργειες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1800"/>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200"/>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200"/>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315"/>
          </a:p>
        </p:txBody>
      </p:sp>
      <p:sp>
        <p:nvSpPr>
          <p:cNvPr id="31747" name="Rectangle 1"/>
          <p:cNvSpPr>
            <a:spLocks noGrp="1" noChangeArrowheads="1"/>
          </p:cNvSpPr>
          <p:nvPr>
            <p:ph type="title"/>
          </p:nvPr>
        </p:nvSpPr>
        <p:spPr bwMode="auto">
          <a:xfrm>
            <a:off x="503238" y="301625"/>
            <a:ext cx="9070975" cy="1262063"/>
          </a:xfrm>
        </p:spPr>
        <p:txBody>
          <a:bodyPr wrap="square" tIns="28448" numCol="1" anchorCtr="0" compatLnSpc="1">
            <a:prstTxWarp prst="textNoShape">
              <a:avLst/>
            </a:prstTxWarp>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3200" smtClean="0"/>
              <a:t>Οι περισσότερες διαγνωσμένες διαταραχές παιδιών και νέων</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503238" y="1768475"/>
            <a:ext cx="9070975" cy="5592763"/>
          </a:xfrm>
        </p:spPr>
        <p:txBody>
          <a:bodyPr tIns="19558">
            <a:normAutofit fontScale="92500" lnSpcReduction="20000"/>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1. Κατανοήστε τα συμπτώματα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Το σύμπτωμα ως μια μορφή αυτοθεραπείας (ύπνος σε κατάλληλη αίθουσα για να ξεκουραστούν μετά από μια εφιαλτική νύχτα κλπ)</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Οι αντιδράσεις των παιδιών και των νέων  δεν είναι πέρα ​​από τους κανόνες της κοινωνίας μας, παρά μόνο οι τρομακτικές εμπειρίες τους.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Ευχάριστη και ενθαρρυντική συμπεριφορά των εκπαιδευτικών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Υπομονή και κατανόηση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200"/>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2. Ενεργοποιήστε τις θετικές εμπειρίες στις σχέσεις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οι θετικές σχέσεις και η κοινωνική ένταξη ενισχύουν την ανθεκτικότητα των τραυματισμένων παιδιών.</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Σεβασμός, εκτίμηση, πρόληψη του εκφοβισμού και διακριτική συμπεριφορά.</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Η εμπειρία μιας αξιόπιστης αξιέπαινης και εμπιστευτικής σχέσης μεταξύ καθηγητή και μαθητή είναι μια διορθωτική εμπειρία για το τραυματισμένο παιδί.</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Ο δάσκαλος πρέπει να γνωρίζει ότι η σχέση του με το τραυματισμένο παιδί μπορεί να συνοδεύεται </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από  κρίση. Οι εκπαιδευτικοί πρέπει να γνωρίζουν ότι αυτές οι κρίσεις είναι συμπτώματα του τραύματος.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1600"/>
          </a:p>
        </p:txBody>
      </p:sp>
      <p:sp>
        <p:nvSpPr>
          <p:cNvPr id="18433"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Συστάσεις για το σχολείο</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503238" y="1768475"/>
            <a:ext cx="9070975" cy="4989513"/>
          </a:xfrm>
        </p:spPr>
        <p:txBody>
          <a:bodyPr tIns="19558">
            <a:normAutofit lnSpcReduction="10000"/>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3. Ανασυγκρότηση ενός αισθήματος ασφάλειας και ελέγχου</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προβλεψιμότητα (κανονισμοί, δομές, τελετουργίες και συμφωνίες)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διαφάνεια και ενημέρωση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ελευθερία λήψης αποφάσεων και συμμετοχή</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σεβασμός των βασικών απαιτήσεων (πείνα, δίψα, τουαλέτα κ.λπ.)</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η προστασία από τη βία (οι βίαιες καταστάσεις μπορούν να οδηγήσουν σε ανεξέλεγκτη επιθετικότητα, δηλαδή η αποδυνάμωση και η διαμεσολάβηση)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u="sng"/>
              <a:t>4. Υποστήριξη θετικών εμπειριών</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πιο θετικές εμπειρίες ενάντια στις αρνητικές εμπειρίες του παρελθόντος. (μερικές φορές συνοδεύεται από την αίσθηση της ενοχής)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 χιούμορ, θετικά συναισθήματα και υπομονή!</a:t>
            </a:r>
          </a:p>
        </p:txBody>
      </p:sp>
      <p:sp>
        <p:nvSpPr>
          <p:cNvPr id="19457"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Συστάσεις για το σχολείο</a:t>
            </a:r>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bwMode="auto">
          <a:xfrm>
            <a:off x="503238" y="1800225"/>
            <a:ext cx="9072562" cy="4384675"/>
          </a:xfrm>
        </p:spPr>
        <p:txBody>
          <a:bodyPr wrap="square" tIns="32004" numCol="1" anchor="t" anchorCtr="0" compatLnSpc="1">
            <a:prstTxWarp prst="textNoShape">
              <a:avLst/>
            </a:prstTxWarp>
          </a:bodyPr>
          <a:lstStyle/>
          <a:p>
            <a:pPr marL="431800" indent="-323850">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de-DE" altLang="en-US" sz="3600" smtClean="0"/>
              <a:t>Σας ευχαριστώ για την προσοχή σας!</a:t>
            </a:r>
          </a:p>
        </p:txBody>
      </p:sp>
      <p:sp>
        <p:nvSpPr>
          <p:cNvPr id="20481"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 </a:t>
            </a:r>
          </a:p>
        </p:txBody>
      </p:sp>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3419475"/>
            <a:ext cx="2736850" cy="2836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9102"/>
          <a:stretch/>
        </p:blipFill>
        <p:spPr>
          <a:xfrm>
            <a:off x="3149179" y="2411685"/>
            <a:ext cx="3780680" cy="4578353"/>
          </a:xfrm>
          <a:prstGeom prst="rect">
            <a:avLst/>
          </a:prstGeom>
          <a:ln>
            <a:noFill/>
          </a:ln>
          <a:effectLst>
            <a:softEdge rad="112500"/>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503238" y="1768475"/>
            <a:ext cx="9070975" cy="4989513"/>
          </a:xfrm>
        </p:spPr>
        <p:txBody>
          <a:bodyPr/>
          <a:lstStyle/>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u="sng"/>
              <a:t>Αυτή η παρουσίαση είναι μια συντομογραφία του οδηγού μεταφρασμένη στην Ελληνική γλώσσα: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Flucht, Trauma, Schule</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000"/>
              <a:t>Hintergründe und Handlungshilfen für Lehrkräfte</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000"/>
              <a:t>by: Natalie Schwendy, Marianne Rauwald, Gesa Fritz, Universum Verlag</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000"/>
              <a:t>ISBN: 978-3-89869-503-9</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000"/>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Ο οδηγός μας δίνει πληροφορίες συγκεκριμένα για τους πρόσφυγες, την τραυματική εμπειρία τους και τις δυσκολίες προσαρμογής τους στη σχολική κοινότητα. </a:t>
            </a:r>
          </a:p>
        </p:txBody>
      </p:sp>
      <p:sp>
        <p:nvSpPr>
          <p:cNvPr id="5121" name="Rectangle 1"/>
          <p:cNvSpPr>
            <a:spLocks noGrp="1" noChangeArrowheads="1"/>
          </p:cNvSpPr>
          <p:nvPr>
            <p:ph type="title"/>
          </p:nvPr>
        </p:nvSpPr>
        <p:spPr>
          <a:xfrm>
            <a:off x="360363"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Πηγή</a:t>
            </a: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503238" y="1800225"/>
            <a:ext cx="9072562" cy="4384675"/>
          </a:xfrm>
        </p:spPr>
        <p:txBody>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1. Εισαγωγή</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2. Φυγή και τραύματα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 συμπτώματα στρες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3. Εισηγήσεις για χειρισμό του σχολείου και των διδασκόντων</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4. Ευαισθητοποίηση των διδασκόντων</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5. Τρόποι χειρισμού περιστατικών </a:t>
            </a:r>
          </a:p>
        </p:txBody>
      </p:sp>
      <p:sp>
        <p:nvSpPr>
          <p:cNvPr id="6145"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Περιεχόμενα</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503238" y="1800225"/>
            <a:ext cx="9072562" cy="5130800"/>
          </a:xfrm>
        </p:spPr>
        <p:txBody>
          <a:bodyPr/>
          <a:lstStyle/>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Το σχολείο μας φιλοξενεί πολλούς πρόσφυγες από τις ακόλουθες χώρες: Συρία, Αφγανιστάν, Πακιστάν,Ιράν, Ιράκ, Ερυθραία, Σομαλία και πολλές άλλες χώρες.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Η ενσωμάτωση τους στο σχολείο μας είναι αναγκαία έτσι ώστε να ενσωματωθούν και στην κοινωνία.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u="sng"/>
              <a:t> Οι διδάσκοντες μπορεί να αντιμετωπίσουν τις πιο κάτω δυσκολίες: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1. διαφορετικές ηλικιακές ομάδες, διαφορετικά σχολικά συστήματα, διαφορετικές εμπειρίες και μεθόδους διδασκαλίας είτε απολύτως καμία σχολική εμπειρία.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2. σοβαρές τραυματικές εμπειρίες σε παιδιά και νέους λόγω του ταξιδιού φυγής τους.  </a:t>
            </a:r>
          </a:p>
        </p:txBody>
      </p:sp>
      <p:sp>
        <p:nvSpPr>
          <p:cNvPr id="7169"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1. Εισαγωγή</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503238" y="1768475"/>
            <a:ext cx="9070975" cy="5668963"/>
          </a:xfrm>
        </p:spPr>
        <p:txBody>
          <a:bodyPr tIns="21336">
            <a:normAutofit lnSpcReduction="10000"/>
          </a:bodyPr>
          <a:lstStyle/>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Οι πιο πολλοί πρόσφυγες αποχωρούν από τα σπίτια τους λόγω ανάγκης για επιβίωση.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Η πλειοψηφία των προσφύγων είναι από χώρες που υποφέρούν από πόλεμο, εμφύλιο πόλεμο ή  από αποτυχημένες πολιτείες που κυβερνούνται από άρχοντες πολέμου που παραβαίνουν το νόμο και την τάξη. Οι πολιτικές τους χαρακτηρίζονται από τρόμο και βία.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Μια κανονική καθημερινή ζωή όπως το σχολείο, η εργασία, ο ελεύθερος χρόνος, το παιχνίδι με φίλους κλπ δεν υπάρχει.Ως αποτέλεσμα πολλοί έχουν βιώσει ή έχουν γίνει μάρτυρες αεροπορικών επιδρομών, εγκαταλείποντας τα καταστραμένα σπίτια τους, απώλεια γονέων, αδελφών και άλλων μελών της οικογένειας και φίλων τους λόγω βίας, φόνων, μετακινήσεων, φτώχειας και θανάτου.</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200"/>
              <a:t>Δεν υπάρχει προοπτική χωρίς ένδειξη ότι μπορεί να υπάρξει δυνατότητα για ένα καλύτερο μέλλον.</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 </a:t>
            </a:r>
          </a:p>
        </p:txBody>
      </p:sp>
      <p:sp>
        <p:nvSpPr>
          <p:cNvPr id="8193" name="Rectangle 1"/>
          <p:cNvSpPr>
            <a:spLocks noGrp="1" noChangeArrowheads="1"/>
          </p:cNvSpPr>
          <p:nvPr>
            <p:ph type="title"/>
          </p:nvPr>
        </p:nvSpPr>
        <p:spPr>
          <a:xfrm>
            <a:off x="503238" y="301625"/>
            <a:ext cx="9070975" cy="1262063"/>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3638"/>
              <a:t>2. Φυγή και τραύμα</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503238" y="1768475"/>
            <a:ext cx="9070975" cy="5497513"/>
          </a:xfrm>
        </p:spPr>
        <p:txBody>
          <a:bodyPr tIns="21336">
            <a:normAutofit fontScale="92500"/>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u="sng"/>
              <a:t>Η απόφαση να εγκαταλείψουν τις χώρες καταγωγής τους δεν είναι το τέλος των τραυματικών εμπειριών που περιγράφονται:</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Στο δρόμο τους προς την Ευρώπη πολλοί πρέπει να υπομείνουν πολύ περισσότερο:</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Ο δρόμος προς την Ευρώπη είναι μακρύς και επικίνδυνος. Μπορεί να διαρκέσει για χρόνια.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Οι γυναίκες και τα παιδιά είναι η πιο ευάλωτη ομάδα.Απειλούνται από τη βία και την εγκληματική εκμετάλλευση. Έχουν τα λιγότερα μέσα για να υπερασπιστούν τον εαυτό τους.Η μετάβαση συχνά διακόπτεται από μακρύτερες στάσεις στις οποίες χρησιμοποιούνται ως φθηνές εργατικές δυνάμεις και που ζουν σε ανθυγιεινές συνθήκες διαβίωσης ή σε στρατόπεδα.</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400"/>
              <a:t>Οι έρημοι και οι θάλασσες πρέπει να διασχίζονται και πολλοί πληρώνουν αυτό το ταξίδι με περαιτέρω απώλειες μελών της οικογένειας ή φίλων τους.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400"/>
          </a:p>
        </p:txBody>
      </p:sp>
      <p:sp>
        <p:nvSpPr>
          <p:cNvPr id="9217" name="Rectangle 1"/>
          <p:cNvSpPr>
            <a:spLocks noGrp="1" noChangeArrowheads="1"/>
          </p:cNvSpPr>
          <p:nvPr>
            <p:ph type="title"/>
          </p:nvPr>
        </p:nvSpPr>
        <p:spPr>
          <a:xfrm>
            <a:off x="503238" y="423863"/>
            <a:ext cx="7199312" cy="1023937"/>
          </a:xfrm>
        </p:spPr>
        <p:txBody>
          <a:bodyPr tIns="28448">
            <a:normAutofit fontScale="90000"/>
          </a:bodyPr>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200"/>
              <a:t>2. Φυγή και τραύμα από την μετακίνηση</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173038"/>
            <a:ext cx="8064500" cy="152717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pPr>
            <a:r>
              <a:rPr lang="de-DE" altLang="en-US" sz="3638"/>
              <a:t>Ποσότητα τραυματικών περιστατικών</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1655763"/>
            <a:ext cx="8586787" cy="518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75" y="244475"/>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503238" y="1800225"/>
            <a:ext cx="9072562" cy="4384675"/>
          </a:xfrm>
        </p:spPr>
        <p:txBody>
          <a:bodyPr/>
          <a:lstStyle/>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φόβος για απέλαση</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πολιτισμικό σοκ</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ζουν σε κατοικίες ή καταυλισμούς με έλλειψη ιδιωτικότητας</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εμπειρία του ρατσισμού</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σωματική βία</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315"/>
              <a:t>- αίσθημα αποξένωσης από την κουλτούρα τους</a:t>
            </a:r>
          </a:p>
        </p:txBody>
      </p:sp>
      <p:sp>
        <p:nvSpPr>
          <p:cNvPr id="11265" name="Rectangle 1"/>
          <p:cNvSpPr>
            <a:spLocks noGrp="1" noChangeArrowheads="1"/>
          </p:cNvSpPr>
          <p:nvPr>
            <p:ph type="title"/>
          </p:nvPr>
        </p:nvSpPr>
        <p:spPr>
          <a:xfrm>
            <a:off x="503238" y="301625"/>
            <a:ext cx="9070975" cy="1262063"/>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3638"/>
              <a:t>Εμπειρίες μετά την φυγή</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503238" y="1768475"/>
            <a:ext cx="9070975" cy="4989513"/>
          </a:xfrm>
        </p:spPr>
        <p:txBody>
          <a:bodyPr tIns="24892">
            <a:normAutofit lnSpcReduction="10000"/>
          </a:bodyPr>
          <a:lstStyle/>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800"/>
              <a:t>Αφού σχεδόν κάθε παιδί  έχει ζήσει τραυματικές εμπειρίες στην μετακίνηση, η πιθανότητα να υποφέρει από τραυματικές διαταραχές είναι πολύ υψηλή.</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800"/>
              <a:t>Αλλά !!: Η εμπειρία τραυματικών καταστάσεων δεν οδηγεί αναγκαστικά σε μετατραυματικές διαταραχές στρες.</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800"/>
              <a:t>Εθελοντική μετακίνηση;</a:t>
            </a:r>
          </a:p>
          <a:p>
            <a:pPr marL="431800" indent="-323850" defTabSz="756026" fontAlgn="auto">
              <a:spcAft>
                <a:spcPts val="0"/>
              </a:spcAft>
              <a:buSzPct val="45000"/>
              <a:buFont typeface="Wingdings" panose="05000000000000000000" pitchFamily="2"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lang="de-DE" altLang="en-US" sz="2800"/>
              <a:t>Παρόλο που η μετακίνηση είναι δύσκολη να αποφασιστεί εθελοντικά, είναι ακόμα πιο δύσκολο για μερικά παιδιά, καθώς η οικογένεια αποφασίζει να στείλει το παιδί ή τα παιδιά μόνα τους για μια καλύτερη ζωή.</a:t>
            </a:r>
          </a:p>
          <a:p>
            <a:pPr marL="431800" indent="-323850" defTabSz="756026" fontAlgn="auto">
              <a:spcAft>
                <a:spcPts val="0"/>
              </a:spcAft>
              <a:buSzPct val="45000"/>
              <a:buFont typeface="Wingdings" panose="05000000000000000000" pitchFamily="2" charset="2"/>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endParaRPr lang="de-DE" altLang="en-US" sz="2800"/>
          </a:p>
        </p:txBody>
      </p:sp>
      <p:sp>
        <p:nvSpPr>
          <p:cNvPr id="12289" name="Rectangle 1"/>
          <p:cNvSpPr>
            <a:spLocks noGrp="1" noChangeArrowheads="1"/>
          </p:cNvSpPr>
          <p:nvPr>
            <p:ph type="title"/>
          </p:nvPr>
        </p:nvSpPr>
        <p:spPr>
          <a:xfrm>
            <a:off x="503238" y="576263"/>
            <a:ext cx="7199312" cy="720725"/>
          </a:xfrm>
        </p:spPr>
        <p:txBody>
          <a:bodyPr tIns="32004"/>
          <a:lstStyle/>
          <a:p>
            <a:pPr defTabSz="756026" fontAlgn="auto">
              <a:spcAft>
                <a:spcPts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pPr>
            <a:r>
              <a:rPr lang="de-DE" altLang="en-US" sz="3638"/>
              <a:t>Τελικές παρατηρήσεις </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75" y="173038"/>
            <a:ext cx="1595438" cy="1555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6407150"/>
            <a:ext cx="140017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BBE51712-1349-475C-B5AD-FC6F7316A84F}" vid="{206C6137-EF9A-4E69-85E6-5D83C950695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1313</Words>
  <Application>Microsoft Office PowerPoint</Application>
  <PresentationFormat>Custom</PresentationFormat>
  <Paragraphs>148</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Microsoft YaHei</vt:lpstr>
      <vt:lpstr>Times New Roman</vt:lpstr>
      <vt:lpstr>Century Gothic</vt:lpstr>
      <vt:lpstr>Calibri</vt:lpstr>
      <vt:lpstr>Wingdings</vt:lpstr>
      <vt:lpstr>Office Theme</vt:lpstr>
      <vt:lpstr>Theme2</vt:lpstr>
      <vt:lpstr>Φυγή, Τραύμα, Σχολείο</vt:lpstr>
      <vt:lpstr>Πηγή</vt:lpstr>
      <vt:lpstr>Περιεχόμενα</vt:lpstr>
      <vt:lpstr>1. Εισαγωγή</vt:lpstr>
      <vt:lpstr>2. Φυγή και τραύμα</vt:lpstr>
      <vt:lpstr>2. Φυγή και τραύμα από την μετακίνηση</vt:lpstr>
      <vt:lpstr>Ποσότητα τραυματικών περιστατικών</vt:lpstr>
      <vt:lpstr>Εμπειρίες μετά την φυγή</vt:lpstr>
      <vt:lpstr>Τελικές παρατηρήσεις </vt:lpstr>
      <vt:lpstr>Οι περισσότερες διαγνωσμένες διαταραχές παιδιών και νέων</vt:lpstr>
      <vt:lpstr>Οι περισσότερες διαγνωσμένες διαταραχές παιδιών και νέων</vt:lpstr>
      <vt:lpstr>Οι περισσότερες διαγνωσμένες διαταραχές παιδιών και νέων</vt:lpstr>
      <vt:lpstr>Οι περισσότερες διαγνωσμένες διαταραχές παιδιών και νέων</vt:lpstr>
      <vt:lpstr>Οι περισσότερες διαγνωσμένες διαταραχές παιδιών και νέων</vt:lpstr>
      <vt:lpstr>Συστάσεις για το σχολείο</vt:lpstr>
      <vt:lpstr>Συστάσεις για το σχολείο</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Φυγή, Τραύμα, Σχολείο</dc:title>
  <dc:creator>Wolfgang Karl</dc:creator>
  <cp:lastModifiedBy>SyntaktikhOmadaEfhm</cp:lastModifiedBy>
  <cp:revision>18</cp:revision>
  <cp:lastPrinted>1601-01-01T00:00:00Z</cp:lastPrinted>
  <dcterms:created xsi:type="dcterms:W3CDTF">2017-11-12T10:02:12Z</dcterms:created>
  <dcterms:modified xsi:type="dcterms:W3CDTF">2018-06-26T17:06:44Z</dcterms:modified>
</cp:coreProperties>
</file>