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56A9-70F0-4CE1-9347-155457AD14D3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1FF14-2B7D-45D7-93F0-ECB6988E5EC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L’ASSEMBLEA </a:t>
            </a:r>
            <a:r>
              <a:rPr lang="it-IT" dirty="0" smtClean="0"/>
              <a:t>DI CLASSE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La distribuzione dei ruoli per favorire l’integrazione tra studenti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 descr="Risultato immagine per immagini relative a assemblea di class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496855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    L'assemblea </a:t>
            </a:r>
            <a:r>
              <a:rPr lang="it-IT" dirty="0"/>
              <a:t>di Classe è il momento di riflessione che non può mancare in alcuna classe: è l'occasione buona per fare il punto </a:t>
            </a:r>
            <a:r>
              <a:rPr lang="it-IT" dirty="0" smtClean="0"/>
              <a:t>della </a:t>
            </a:r>
            <a:r>
              <a:rPr lang="it-IT" dirty="0"/>
              <a:t>situazione </a:t>
            </a:r>
            <a:r>
              <a:rPr lang="it-IT" dirty="0" smtClean="0"/>
              <a:t>sulla </a:t>
            </a:r>
            <a:r>
              <a:rPr lang="it-IT" dirty="0"/>
              <a:t>classe sia dal punto di vista formativo che dal punto di vista relazionale. Infatti si parlerà non solo delle lamentele e </a:t>
            </a:r>
            <a:r>
              <a:rPr lang="it-IT" dirty="0" smtClean="0"/>
              <a:t>dei pettegolezzi sui vari professori, </a:t>
            </a:r>
            <a:r>
              <a:rPr lang="it-IT" dirty="0"/>
              <a:t>ma anche di come risolvere le divisioni che ci sono tra </a:t>
            </a:r>
            <a:r>
              <a:rPr lang="it-IT" dirty="0" smtClean="0"/>
              <a:t>gli studenti, per favorire l’integrazione, </a:t>
            </a:r>
            <a:r>
              <a:rPr lang="it-IT" dirty="0"/>
              <a:t>per riuscire a mantenere un ambiente sereno e poter lavorare al meglio tutti insieme.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 nostro istituto l’assemblea di classe è composta da: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rappresentante degli studenti eletto col maggior numero di voti</a:t>
            </a:r>
          </a:p>
          <a:p>
            <a:r>
              <a:rPr lang="it-IT" dirty="0" smtClean="0"/>
              <a:t>Il secondo rappresentante degli studenti</a:t>
            </a:r>
          </a:p>
          <a:p>
            <a:r>
              <a:rPr lang="it-IT" dirty="0" smtClean="0"/>
              <a:t>Il primo dei non eletti</a:t>
            </a:r>
          </a:p>
          <a:p>
            <a:r>
              <a:rPr lang="it-IT" dirty="0" smtClean="0"/>
              <a:t>Il resto della classe</a:t>
            </a:r>
            <a:endParaRPr lang="it-IT" dirty="0"/>
          </a:p>
        </p:txBody>
      </p:sp>
      <p:pic>
        <p:nvPicPr>
          <p:cNvPr id="1026" name="Picture 2" descr="Risultato immagine per immagini relative a assemblea di class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53136"/>
            <a:ext cx="345638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Distribuzione dei </a:t>
            </a:r>
            <a:r>
              <a:rPr lang="it-IT" dirty="0" smtClean="0"/>
              <a:t>ruoli e dei compiti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 Il rappresentante degli studenti eletto col maggior numero di voti si occupa di:</a:t>
            </a:r>
          </a:p>
          <a:p>
            <a:r>
              <a:rPr lang="it-IT" dirty="0" smtClean="0"/>
              <a:t>Compilare il formulario per richiedere l’Assemblea 5 giorni prima della stessa.</a:t>
            </a:r>
          </a:p>
          <a:p>
            <a:r>
              <a:rPr lang="it-IT" dirty="0" smtClean="0"/>
              <a:t>Stabilire, su richiesta dei compagni, i punti all’Ordine del Giorno.</a:t>
            </a:r>
          </a:p>
          <a:p>
            <a:r>
              <a:rPr lang="it-IT" dirty="0" smtClean="0"/>
              <a:t>Presiedere l’Assemblea.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Distribuzione dei </a:t>
            </a:r>
            <a:r>
              <a:rPr lang="it-IT" dirty="0" smtClean="0"/>
              <a:t>ruoli e dei compiti 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Il secondo rappresentante degli studenti si occupa di:</a:t>
            </a:r>
          </a:p>
          <a:p>
            <a:r>
              <a:rPr lang="it-IT" dirty="0" smtClean="0"/>
              <a:t>Leggere il verbale della seduta precedente.</a:t>
            </a:r>
          </a:p>
          <a:p>
            <a:r>
              <a:rPr lang="it-IT" dirty="0" smtClean="0"/>
              <a:t>Redigere il verbale della nuova seduta prendendo nota di eventuali proposte o possibili votazioni.</a:t>
            </a:r>
          </a:p>
          <a:p>
            <a:r>
              <a:rPr lang="it-IT" dirty="0" smtClean="0"/>
              <a:t>Consegnare il verbale alla Figura Strumentale di competenza, nei tempi prestabiliti.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Distribuzione dei </a:t>
            </a:r>
            <a:r>
              <a:rPr lang="it-IT" dirty="0" smtClean="0"/>
              <a:t>ruoli e dei compiti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Il primo dei non eletti, non avendo compiti istituzionali avrà il ruolo di: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Mantenere la disciplina all’interno dell’Assemblea.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Cronometrare il tempo degli interventi per dare spazio a tutti.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Monitorare le entrate e le uscite dall’Aula.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1026" name="Picture 2" descr="Risultato immagine per immagini relative a assemblea di class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301208"/>
            <a:ext cx="32403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280</Words>
  <Application>Microsoft Office PowerPoint</Application>
  <PresentationFormat>Presentazione su schermo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 L’ASSEMBLEA DI CLASSE</vt:lpstr>
      <vt:lpstr>DESCRIZIONE</vt:lpstr>
      <vt:lpstr>Nel nostro istituto l’assemblea di classe è composta da:</vt:lpstr>
      <vt:lpstr>Distribuzione dei ruoli e dei compiti:</vt:lpstr>
      <vt:lpstr>Distribuzione dei ruoli e dei compiti :</vt:lpstr>
      <vt:lpstr>Distribuzione dei ruoli e dei compiti: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L’ASSEMBLEA DI CLASSE</dc:title>
  <dc:creator>Utente Windows</dc:creator>
  <cp:lastModifiedBy>elena ladisa</cp:lastModifiedBy>
  <cp:revision>9</cp:revision>
  <dcterms:created xsi:type="dcterms:W3CDTF">2018-06-06T06:34:59Z</dcterms:created>
  <dcterms:modified xsi:type="dcterms:W3CDTF">2018-06-08T10:49:43Z</dcterms:modified>
</cp:coreProperties>
</file>