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0"/>
  </p:notesMasterIdLst>
  <p:handoutMasterIdLst>
    <p:handoutMasterId r:id="rId21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10080625" cy="7559675"/>
  <p:notesSz cx="7559675" cy="106918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038" y="-6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de-DE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3" name="Segnaposto data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de-DE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4" name="Segnaposto piè di pagina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de-DE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5" name="Segnaposto numero diapositiva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937D5997-AF5F-4BE8-B3FA-DA36BFBAB0AC}" type="slidenum">
              <a:rPr/>
              <a:pPr marL="0" marR="0" lvl="0" indent="0" algn="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400"/>
              </a:pPr>
              <a:t>‹N›</a:t>
            </a:fld>
            <a:endParaRPr lang="de-DE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618347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4" name="Segnaposto intestazione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de-DE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5" name="Segnaposto data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de-DE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6" name="Segnaposto piè di pagina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rtl="0" hangingPunct="0">
              <a:buNone/>
              <a:tabLst/>
              <a:defRPr lang="de-DE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7" name="Segnaposto numero diapositiva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rtl="0" hangingPunct="0">
              <a:buNone/>
              <a:tabLst/>
              <a:defRPr lang="de-DE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C7410FB6-6B5D-48FC-8CD0-6D448A2B8D36}" type="slidenum">
              <a:rPr/>
              <a:pPr lvl="0"/>
              <a:t>‹N›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454124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de-DE" sz="2000" b="0" i="0" u="none" strike="noStrike" kern="1200">
        <a:ln>
          <a:noFill/>
        </a:ln>
        <a:latin typeface="Arial" pitchFamily="18"/>
        <a:ea typeface="Microsoft YaHei" pitchFamily="2"/>
        <a:cs typeface="Ari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485900" y="900113"/>
            <a:ext cx="4587875" cy="34417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720000" y="4680000"/>
            <a:ext cx="6120000" cy="5040000"/>
          </a:xfrm>
        </p:spPr>
        <p:txBody>
          <a:bodyPr>
            <a:spAutoFit/>
          </a:bodyPr>
          <a:lstStyle/>
          <a:p>
            <a:pPr indent="0"/>
            <a:endParaRPr lang="de-DE" sz="294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485900" y="900113"/>
            <a:ext cx="4587875" cy="34417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720000" y="4680000"/>
            <a:ext cx="6120000" cy="5040000"/>
          </a:xfrm>
        </p:spPr>
        <p:txBody>
          <a:bodyPr>
            <a:spAutoFit/>
          </a:bodyPr>
          <a:lstStyle/>
          <a:p>
            <a:pPr indent="0"/>
            <a:endParaRPr lang="de-DE" sz="294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485900" y="900113"/>
            <a:ext cx="4587875" cy="34417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720000" y="4680000"/>
            <a:ext cx="6120000" cy="5040000"/>
          </a:xfrm>
        </p:spPr>
        <p:txBody>
          <a:bodyPr>
            <a:spAutoFit/>
          </a:bodyPr>
          <a:lstStyle/>
          <a:p>
            <a:pPr indent="0"/>
            <a:endParaRPr lang="de-DE" sz="294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485900" y="900113"/>
            <a:ext cx="4587875" cy="34417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720000" y="4680000"/>
            <a:ext cx="6120000" cy="5040000"/>
          </a:xfrm>
        </p:spPr>
        <p:txBody>
          <a:bodyPr>
            <a:spAutoFit/>
          </a:bodyPr>
          <a:lstStyle/>
          <a:p>
            <a:pPr indent="0"/>
            <a:endParaRPr lang="de-DE" sz="294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485900" y="900113"/>
            <a:ext cx="4587875" cy="34417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720000" y="4680000"/>
            <a:ext cx="6120000" cy="5040000"/>
          </a:xfrm>
        </p:spPr>
        <p:txBody>
          <a:bodyPr>
            <a:spAutoFit/>
          </a:bodyPr>
          <a:lstStyle/>
          <a:p>
            <a:pPr indent="0"/>
            <a:endParaRPr lang="de-DE" sz="294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485900" y="900113"/>
            <a:ext cx="4587875" cy="34417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720000" y="4680000"/>
            <a:ext cx="6120000" cy="5040000"/>
          </a:xfrm>
        </p:spPr>
        <p:txBody>
          <a:bodyPr>
            <a:spAutoFit/>
          </a:bodyPr>
          <a:lstStyle/>
          <a:p>
            <a:pPr indent="0"/>
            <a:endParaRPr lang="de-DE" sz="294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485900" y="900113"/>
            <a:ext cx="4587875" cy="34417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720000" y="4680000"/>
            <a:ext cx="6120000" cy="5040000"/>
          </a:xfrm>
        </p:spPr>
        <p:txBody>
          <a:bodyPr>
            <a:spAutoFit/>
          </a:bodyPr>
          <a:lstStyle/>
          <a:p>
            <a:pPr indent="0"/>
            <a:endParaRPr lang="de-DE" sz="294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485900" y="900113"/>
            <a:ext cx="4587875" cy="34417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720000" y="4680000"/>
            <a:ext cx="6120000" cy="5040000"/>
          </a:xfrm>
        </p:spPr>
        <p:txBody>
          <a:bodyPr>
            <a:spAutoFit/>
          </a:bodyPr>
          <a:lstStyle/>
          <a:p>
            <a:pPr indent="0"/>
            <a:endParaRPr lang="de-DE" sz="294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485900" y="900113"/>
            <a:ext cx="4587875" cy="34417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720000" y="4680000"/>
            <a:ext cx="6120000" cy="5040000"/>
          </a:xfrm>
        </p:spPr>
        <p:txBody>
          <a:bodyPr/>
          <a:lstStyle/>
          <a:p>
            <a:pPr indent="0"/>
            <a:endParaRPr lang="de-DE" sz="294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485900" y="900113"/>
            <a:ext cx="4587875" cy="34417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720000" y="4680000"/>
            <a:ext cx="6120000" cy="5040000"/>
          </a:xfrm>
        </p:spPr>
        <p:txBody>
          <a:bodyPr>
            <a:spAutoFit/>
          </a:bodyPr>
          <a:lstStyle/>
          <a:p>
            <a:pPr indent="0"/>
            <a:endParaRPr lang="de-DE" sz="294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485900" y="900113"/>
            <a:ext cx="4587875" cy="34417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720000" y="4680000"/>
            <a:ext cx="6120000" cy="5040000"/>
          </a:xfrm>
        </p:spPr>
        <p:txBody>
          <a:bodyPr>
            <a:spAutoFit/>
          </a:bodyPr>
          <a:lstStyle/>
          <a:p>
            <a:pPr indent="0"/>
            <a:endParaRPr lang="de-DE" sz="294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485900" y="900113"/>
            <a:ext cx="4587875" cy="34417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720000" y="4680000"/>
            <a:ext cx="6120000" cy="5040000"/>
          </a:xfrm>
        </p:spPr>
        <p:txBody>
          <a:bodyPr>
            <a:spAutoFit/>
          </a:bodyPr>
          <a:lstStyle/>
          <a:p>
            <a:pPr indent="0"/>
            <a:endParaRPr lang="de-DE" sz="294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485900" y="900113"/>
            <a:ext cx="4587875" cy="34417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720000" y="4680000"/>
            <a:ext cx="6120000" cy="5040000"/>
          </a:xfrm>
        </p:spPr>
        <p:txBody>
          <a:bodyPr>
            <a:spAutoFit/>
          </a:bodyPr>
          <a:lstStyle/>
          <a:p>
            <a:pPr indent="0"/>
            <a:endParaRPr lang="de-DE" sz="294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485900" y="900113"/>
            <a:ext cx="4587875" cy="34417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720000" y="4680000"/>
            <a:ext cx="6120000" cy="5040000"/>
          </a:xfrm>
        </p:spPr>
        <p:txBody>
          <a:bodyPr>
            <a:spAutoFit/>
          </a:bodyPr>
          <a:lstStyle/>
          <a:p>
            <a:pPr indent="0"/>
            <a:endParaRPr lang="de-DE" sz="294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485900" y="900113"/>
            <a:ext cx="4587875" cy="34417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720000" y="4680000"/>
            <a:ext cx="6120000" cy="5040000"/>
          </a:xfrm>
        </p:spPr>
        <p:txBody>
          <a:bodyPr>
            <a:spAutoFit/>
          </a:bodyPr>
          <a:lstStyle/>
          <a:p>
            <a:pPr indent="0"/>
            <a:endParaRPr lang="de-DE" sz="294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485900" y="900113"/>
            <a:ext cx="4587875" cy="34417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720000" y="4680000"/>
            <a:ext cx="6120000" cy="5040000"/>
          </a:xfrm>
        </p:spPr>
        <p:txBody>
          <a:bodyPr>
            <a:spAutoFit/>
          </a:bodyPr>
          <a:lstStyle/>
          <a:p>
            <a:pPr indent="0"/>
            <a:endParaRPr lang="de-DE" sz="294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485900" y="900113"/>
            <a:ext cx="4587875" cy="34417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720000" y="4680000"/>
            <a:ext cx="6120000" cy="5040000"/>
          </a:xfrm>
        </p:spPr>
        <p:txBody>
          <a:bodyPr>
            <a:spAutoFit/>
          </a:bodyPr>
          <a:lstStyle/>
          <a:p>
            <a:pPr indent="0"/>
            <a:endParaRPr lang="de-DE" sz="294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E1C839C-4DD0-4BAF-A659-8711211F5FF2}" type="slidenum">
              <a:rPr/>
              <a:pPr lvl="0"/>
              <a:t>‹N›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10831180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D4BEAC8-3E76-41A2-98B4-1A600AADBAD9}" type="slidenum">
              <a:rPr/>
              <a:pPr lvl="0"/>
              <a:t>‹N›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40453861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223ED97-1A67-4B86-BD47-E75A286C94E2}" type="slidenum">
              <a:rPr/>
              <a:pPr lvl="0"/>
              <a:t>‹N›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9943787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A059764-1C7C-48BD-9EF1-08E15A05FF0C}" type="slidenum">
              <a:rPr/>
              <a:pPr lvl="0"/>
              <a:t>‹N›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21511688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525CFFC-0837-4577-8F42-1C6ABE57AB81}" type="slidenum">
              <a:rPr/>
              <a:pPr lvl="0"/>
              <a:t>‹N›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2141256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B3D277B-3623-4332-A980-321C0F9957F7}" type="slidenum">
              <a:rPr/>
              <a:pPr lvl="0"/>
              <a:t>‹N›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6298136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03238" y="1800225"/>
            <a:ext cx="4459287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114925" y="1800225"/>
            <a:ext cx="4460875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92B7DA4-8789-4650-B2CC-441F6D66263D}" type="slidenum">
              <a:rPr/>
              <a:pPr lvl="0"/>
              <a:t>‹N›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17288459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162B515-58F9-4FC0-8897-DC308D88E75A}" type="slidenum">
              <a:rPr/>
              <a:pPr lvl="0"/>
              <a:t>‹N›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20348165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6765530-CC0B-41EB-BE80-FF7972E966C2}" type="slidenum">
              <a:rPr/>
              <a:pPr lvl="0"/>
              <a:t>‹N›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1369892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F5D9401-046D-4BDA-B67F-45ADBE9FCB2D}" type="slidenum">
              <a:rPr/>
              <a:pPr lvl="0"/>
              <a:t>‹N›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9254483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9625755-BDAC-4655-A3AC-0DFA526FF238}" type="slidenum">
              <a:rPr/>
              <a:pPr lvl="0"/>
              <a:t>‹N›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0046707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BB11B55-CD93-4511-AB1B-5577DB3D73F3}" type="slidenum">
              <a:rPr/>
              <a:pPr lvl="0"/>
              <a:t>‹N›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17002184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C36B36A-384F-4783-91FB-F996AB2040BC}" type="slidenum">
              <a:rPr/>
              <a:pPr lvl="0"/>
              <a:t>‹N›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7804437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C4CBF75-E53B-4BDC-A7B5-36F560AB5B6D}" type="slidenum">
              <a:rPr/>
              <a:pPr lvl="0"/>
              <a:t>‹N›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15172024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308850" y="576263"/>
            <a:ext cx="2266950" cy="5608637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03238" y="576263"/>
            <a:ext cx="6653212" cy="5608637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8A40050-C2BF-4148-9208-AD25764FA9C7}" type="slidenum">
              <a:rPr/>
              <a:pPr lvl="0"/>
              <a:t>‹N›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19032338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17CC830-B529-4E8A-BBA3-9854DFC1A558}" type="slidenum">
              <a:rPr/>
              <a:pPr lvl="0"/>
              <a:t>‹N›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18714594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D463C9E-F2D3-42B7-87C6-3F2C62F5A3DE}" type="slidenum">
              <a:rPr/>
              <a:pPr lvl="0"/>
              <a:t>‹N›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11103421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08C6A0A-D8C5-49A1-98A6-9CA328588ADE}" type="slidenum">
              <a:rPr/>
              <a:pPr lvl="0"/>
              <a:t>‹N›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5939190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CF02186-51F8-437B-963A-FD1C8E94368E}" type="slidenum">
              <a:rPr/>
              <a:pPr lvl="0"/>
              <a:t>‹N›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18733313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BCA88FB-D422-487F-AF3C-BE83816E7DCB}" type="slidenum">
              <a:rPr/>
              <a:pPr lvl="0"/>
              <a:t>‹N›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17732657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16C0221-E22D-4997-AD82-D27503F566D6}" type="slidenum">
              <a:rPr/>
              <a:pPr lvl="0"/>
              <a:t>‹N›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6168210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06E8849-6258-48B3-9EC1-6CA68A3256EB}" type="slidenum">
              <a:rPr/>
              <a:pPr lvl="0"/>
              <a:t>‹N›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21381061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de-DE"/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384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de-DE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de-DE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de-DE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de-DE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de-DE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de-DE"/>
          </a:p>
        </p:txBody>
      </p:sp>
      <p:sp>
        <p:nvSpPr>
          <p:cNvPr id="4" name="Segnaposto data 3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de-DE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5" name="Segnaposto piè di pagina 4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ctr" rtl="0" hangingPunct="0">
              <a:buNone/>
              <a:tabLst/>
              <a:defRPr lang="de-DE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6" name="Segnaposto numero diapositiva 5"/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de-DE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120DB46E-D7D6-45ED-A28F-0AC61D62DA9A}" type="slidenum">
              <a:rPr/>
              <a:pPr lvl="0"/>
              <a:t>‹N›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ctr" rtl="0" hangingPunct="0">
        <a:tabLst/>
        <a:defRPr lang="de-DE" sz="4400" b="0" i="0" u="none" strike="noStrike" kern="1200">
          <a:ln>
            <a:noFill/>
          </a:ln>
          <a:latin typeface="Arial" pitchFamily="18"/>
          <a:ea typeface="Microsoft YaHei" pitchFamily="2"/>
          <a:cs typeface="Arial" pitchFamily="2"/>
        </a:defRPr>
      </a:lvl1pPr>
    </p:titleStyle>
    <p:bodyStyle>
      <a:lvl1pPr marL="0" marR="0" indent="0" rtl="0" hangingPunct="0">
        <a:spcBef>
          <a:spcPts val="0"/>
        </a:spcBef>
        <a:spcAft>
          <a:spcPts val="1414"/>
        </a:spcAft>
        <a:tabLst/>
        <a:defRPr lang="de-DE" sz="3200" b="0" i="0" u="none" strike="noStrike" kern="1200">
          <a:ln>
            <a:noFill/>
          </a:ln>
          <a:latin typeface="Arial" pitchFamily="18"/>
          <a:ea typeface="Microsoft YaHei" pitchFamily="2"/>
          <a:cs typeface="Arial" pitchFamily="2"/>
        </a:defRPr>
      </a:lvl1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13" cstate="print">
            <a:lum/>
            <a:alphaModFix/>
          </a:blip>
          <a:srcRect/>
          <a:stretch>
            <a:fillRect/>
          </a:stretch>
        </p:blipFill>
        <p:spPr>
          <a:xfrm>
            <a:off x="720" y="720"/>
            <a:ext cx="10079640" cy="75596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egnaposto titolo 2"/>
          <p:cNvSpPr txBox="1">
            <a:spLocks noGrp="1"/>
          </p:cNvSpPr>
          <p:nvPr>
            <p:ph type="title"/>
          </p:nvPr>
        </p:nvSpPr>
        <p:spPr>
          <a:xfrm>
            <a:off x="503999" y="576000"/>
            <a:ext cx="7200000" cy="72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de-DE"/>
          </a:p>
        </p:txBody>
      </p:sp>
      <p:sp>
        <p:nvSpPr>
          <p:cNvPr id="4" name="Segnaposto testo 3"/>
          <p:cNvSpPr txBox="1">
            <a:spLocks noGrp="1"/>
          </p:cNvSpPr>
          <p:nvPr>
            <p:ph type="body" idx="1"/>
          </p:nvPr>
        </p:nvSpPr>
        <p:spPr>
          <a:xfrm>
            <a:off x="503999" y="1800000"/>
            <a:ext cx="907200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de-DE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de-DE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de-DE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de-DE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de-DE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de-DE"/>
          </a:p>
        </p:txBody>
      </p:sp>
      <p:sp>
        <p:nvSpPr>
          <p:cNvPr id="5" name="Segnaposto data 4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de-DE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6" name="Segnaposto piè di pagina 5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ctr" rtl="0" hangingPunct="0">
              <a:buNone/>
              <a:tabLst/>
              <a:defRPr lang="de-DE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7" name="Segnaposto numero diapositiva 6"/>
          <p:cNvSpPr txBox="1">
            <a:spLocks noGrp="1"/>
          </p:cNvSpPr>
          <p:nvPr>
            <p:ph type="sldNum" sz="quarter" idx="4"/>
          </p:nvPr>
        </p:nvSpPr>
        <p:spPr>
          <a:xfrm>
            <a:off x="722700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de-DE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E379DB6C-9D8B-4109-8EA8-8779AF3B13A9}" type="slidenum">
              <a:rPr/>
              <a:pPr lvl="0"/>
              <a:t>‹N›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l" rtl="0" hangingPunct="0">
        <a:tabLst/>
        <a:defRPr lang="de-DE" sz="3600" b="0" i="0" u="none" strike="noStrike" kern="1200">
          <a:ln>
            <a:noFill/>
          </a:ln>
          <a:latin typeface="Arial" pitchFamily="18"/>
        </a:defRPr>
      </a:lvl1pPr>
    </p:titleStyle>
    <p:bodyStyle>
      <a:lvl1pPr marL="0" marR="0" indent="0" rtl="0" hangingPunct="0">
        <a:spcBef>
          <a:spcPts val="0"/>
        </a:spcBef>
        <a:spcAft>
          <a:spcPts val="1417"/>
        </a:spcAft>
        <a:tabLst/>
        <a:defRPr lang="de-DE" sz="2600" b="0" i="0" u="none" strike="noStrike" kern="1200">
          <a:ln>
            <a:noFill/>
          </a:ln>
          <a:latin typeface="Liberation Sans" pitchFamily="34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>
          <a:xfrm>
            <a:off x="503999" y="659001"/>
            <a:ext cx="7200000" cy="553998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de-DE" dirty="0" err="1" smtClean="0"/>
              <a:t>Fuga</a:t>
            </a:r>
            <a:r>
              <a:rPr lang="de-DE" dirty="0" smtClean="0"/>
              <a:t>, </a:t>
            </a:r>
            <a:r>
              <a:rPr lang="de-DE" dirty="0" err="1"/>
              <a:t>trauma</a:t>
            </a:r>
            <a:r>
              <a:rPr lang="de-DE" dirty="0" smtClean="0"/>
              <a:t>, </a:t>
            </a:r>
            <a:r>
              <a:rPr lang="de-DE" dirty="0" err="1" smtClean="0"/>
              <a:t>scuola</a:t>
            </a:r>
            <a:endParaRPr lang="de-DE" dirty="0"/>
          </a:p>
        </p:txBody>
      </p:sp>
      <p:sp>
        <p:nvSpPr>
          <p:cNvPr id="3" name="Sottotitolo 2"/>
          <p:cNvSpPr txBox="1">
            <a:spLocks noGrp="1"/>
          </p:cNvSpPr>
          <p:nvPr>
            <p:ph type="subTitle" idx="4294967295"/>
          </p:nvPr>
        </p:nvSpPr>
        <p:spPr>
          <a:xfrm>
            <a:off x="576000" y="1677395"/>
            <a:ext cx="9071640" cy="2887970"/>
          </a:xfrm>
        </p:spPr>
        <p:txBody>
          <a:bodyPr anchor="ctr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 algn="ctr">
              <a:buNone/>
            </a:pPr>
            <a:r>
              <a:rPr lang="de-DE" sz="4400" u="sng" dirty="0" err="1" smtClean="0">
                <a:latin typeface="Arial" pitchFamily="18"/>
              </a:rPr>
              <a:t>Presentazione</a:t>
            </a:r>
            <a:r>
              <a:rPr lang="de-DE" sz="4400" u="sng" dirty="0" smtClean="0">
                <a:latin typeface="Arial" pitchFamily="18"/>
              </a:rPr>
              <a:t> per la </a:t>
            </a:r>
            <a:r>
              <a:rPr lang="de-DE" sz="4400" u="sng" dirty="0" err="1" smtClean="0">
                <a:latin typeface="Arial" pitchFamily="18"/>
              </a:rPr>
              <a:t>sensibilizzazione</a:t>
            </a:r>
            <a:r>
              <a:rPr lang="de-DE" sz="4400" u="sng" dirty="0" smtClean="0">
                <a:latin typeface="Arial" pitchFamily="18"/>
              </a:rPr>
              <a:t> </a:t>
            </a:r>
            <a:r>
              <a:rPr lang="de-DE" sz="4400" u="sng" dirty="0" err="1" smtClean="0">
                <a:latin typeface="Arial" pitchFamily="18"/>
              </a:rPr>
              <a:t>sulla</a:t>
            </a:r>
            <a:r>
              <a:rPr lang="de-DE" sz="4400" u="sng" dirty="0" smtClean="0">
                <a:latin typeface="Arial" pitchFamily="18"/>
              </a:rPr>
              <a:t> </a:t>
            </a:r>
            <a:r>
              <a:rPr lang="de-DE" sz="4400" u="sng" dirty="0" err="1" smtClean="0">
                <a:latin typeface="Arial" pitchFamily="18"/>
              </a:rPr>
              <a:t>situazione</a:t>
            </a:r>
            <a:r>
              <a:rPr lang="de-DE" sz="4400" u="sng" dirty="0" smtClean="0">
                <a:latin typeface="Arial" pitchFamily="18"/>
              </a:rPr>
              <a:t> </a:t>
            </a:r>
            <a:r>
              <a:rPr lang="de-DE" sz="4400" u="sng" dirty="0" err="1" smtClean="0">
                <a:latin typeface="Arial" pitchFamily="18"/>
              </a:rPr>
              <a:t>dei</a:t>
            </a:r>
            <a:r>
              <a:rPr lang="de-DE" sz="4400" u="sng" dirty="0" smtClean="0">
                <a:latin typeface="Arial" pitchFamily="18"/>
              </a:rPr>
              <a:t> </a:t>
            </a:r>
            <a:r>
              <a:rPr lang="de-DE" sz="4400" u="sng" dirty="0" err="1" smtClean="0">
                <a:latin typeface="Arial" pitchFamily="18"/>
              </a:rPr>
              <a:t>rifugiati</a:t>
            </a:r>
            <a:endParaRPr lang="de-DE" sz="4400" u="sng" dirty="0" smtClean="0">
              <a:latin typeface="Arial" pitchFamily="18"/>
            </a:endParaRPr>
          </a:p>
          <a:p>
            <a:pPr marL="0" lvl="0" indent="0" algn="ctr">
              <a:buNone/>
            </a:pPr>
            <a:endParaRPr lang="de-DE" sz="4400" u="sng" dirty="0">
              <a:latin typeface="Arial" pitchFamily="18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7560000" y="172800"/>
            <a:ext cx="1595160" cy="1555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 cstate="print">
            <a:lum/>
            <a:alphaModFix/>
          </a:blip>
          <a:srcRect/>
          <a:stretch>
            <a:fillRect/>
          </a:stretch>
        </p:blipFill>
        <p:spPr>
          <a:xfrm>
            <a:off x="8391600" y="6408000"/>
            <a:ext cx="1400400" cy="86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 cstate="print">
            <a:lum/>
            <a:alphaModFix/>
          </a:blip>
          <a:srcRect/>
          <a:stretch>
            <a:fillRect/>
          </a:stretch>
        </p:blipFill>
        <p:spPr>
          <a:xfrm>
            <a:off x="2710080" y="4031999"/>
            <a:ext cx="5281920" cy="297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>
          <a:xfrm>
            <a:off x="503999" y="443737"/>
            <a:ext cx="7200000" cy="984885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de-DE" sz="3200" dirty="0" smtClean="0"/>
              <a:t> 3 </a:t>
            </a:r>
            <a:r>
              <a:rPr lang="de-DE" sz="3200" dirty="0" err="1" smtClean="0"/>
              <a:t>Disordini</a:t>
            </a:r>
            <a:r>
              <a:rPr lang="de-DE" sz="3200" dirty="0" smtClean="0"/>
              <a:t> </a:t>
            </a:r>
            <a:r>
              <a:rPr lang="de-DE" sz="3200" dirty="0" smtClean="0"/>
              <a:t>più </a:t>
            </a:r>
            <a:r>
              <a:rPr lang="de-DE" sz="3200" dirty="0" err="1" smtClean="0"/>
              <a:t>comuni</a:t>
            </a:r>
            <a:r>
              <a:rPr lang="de-DE" sz="3200" dirty="0" smtClean="0"/>
              <a:t> </a:t>
            </a:r>
            <a:r>
              <a:rPr lang="de-DE" sz="3200" dirty="0" err="1" smtClean="0"/>
              <a:t>diagnosticati</a:t>
            </a:r>
            <a:r>
              <a:rPr lang="de-DE" sz="3200" dirty="0" smtClean="0"/>
              <a:t> </a:t>
            </a:r>
            <a:r>
              <a:rPr lang="de-DE" sz="3200" dirty="0" smtClean="0"/>
              <a:t>in </a:t>
            </a:r>
            <a:r>
              <a:rPr lang="de-DE" sz="3200" dirty="0" err="1" smtClean="0"/>
              <a:t>bambini</a:t>
            </a:r>
            <a:r>
              <a:rPr lang="de-DE" sz="3200" dirty="0" smtClean="0"/>
              <a:t> e </a:t>
            </a:r>
            <a:r>
              <a:rPr lang="de-DE" sz="3200" dirty="0" err="1" smtClean="0"/>
              <a:t>ragazzi</a:t>
            </a:r>
            <a:endParaRPr lang="de-DE" sz="3200" dirty="0"/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4294967295"/>
          </p:nvPr>
        </p:nvSpPr>
        <p:spPr>
          <a:xfrm>
            <a:off x="503999" y="1800000"/>
            <a:ext cx="9072000" cy="5232202"/>
          </a:xfrm>
        </p:spPr>
        <p:txBody>
          <a:bodyPr>
            <a:spAutoFit/>
          </a:bodyPr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de-DE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de-DE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de-DE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de-DE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de-DE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9pPr>
          </a:lstStyle>
          <a:p>
            <a:pPr lvl="0" algn="just"/>
            <a:r>
              <a:rPr lang="de-DE" u="sng" dirty="0"/>
              <a:t>PTSD (Post </a:t>
            </a:r>
            <a:r>
              <a:rPr lang="de-DE" u="sng" dirty="0" err="1"/>
              <a:t>traumatic</a:t>
            </a:r>
            <a:r>
              <a:rPr lang="de-DE" u="sng" dirty="0"/>
              <a:t> stress </a:t>
            </a:r>
            <a:r>
              <a:rPr lang="de-DE" u="sng" dirty="0" err="1"/>
              <a:t>disorder</a:t>
            </a:r>
            <a:r>
              <a:rPr lang="de-DE" u="sng" dirty="0"/>
              <a:t>)</a:t>
            </a:r>
          </a:p>
          <a:p>
            <a:pPr lvl="0" algn="just"/>
            <a:r>
              <a:rPr lang="de-DE" sz="2200" dirty="0" err="1" smtClean="0"/>
              <a:t>Frequenza</a:t>
            </a:r>
            <a:endParaRPr lang="de-DE" sz="2200" dirty="0"/>
          </a:p>
          <a:p>
            <a:pPr lvl="0" algn="just"/>
            <a:r>
              <a:rPr lang="de-DE" sz="2200" dirty="0" err="1" smtClean="0"/>
              <a:t>Tra</a:t>
            </a:r>
            <a:r>
              <a:rPr lang="de-DE" sz="2200" dirty="0" smtClean="0"/>
              <a:t> 1,3</a:t>
            </a:r>
            <a:r>
              <a:rPr lang="de-DE" sz="2200" dirty="0"/>
              <a:t>% </a:t>
            </a:r>
            <a:r>
              <a:rPr lang="de-DE" sz="2200" dirty="0" smtClean="0"/>
              <a:t>e </a:t>
            </a:r>
            <a:r>
              <a:rPr lang="de-DE" sz="2200" dirty="0"/>
              <a:t>1,6% </a:t>
            </a:r>
            <a:r>
              <a:rPr lang="de-DE" sz="2200" dirty="0" err="1" smtClean="0"/>
              <a:t>dei</a:t>
            </a:r>
            <a:r>
              <a:rPr lang="de-DE" sz="2200" dirty="0" smtClean="0"/>
              <a:t> </a:t>
            </a:r>
            <a:r>
              <a:rPr lang="de-DE" sz="2200" dirty="0" err="1" smtClean="0"/>
              <a:t>bambini</a:t>
            </a:r>
            <a:r>
              <a:rPr lang="de-DE" sz="2200" dirty="0" smtClean="0"/>
              <a:t> e </a:t>
            </a:r>
            <a:r>
              <a:rPr lang="de-DE" sz="2200" dirty="0" err="1" smtClean="0"/>
              <a:t>ragazzi</a:t>
            </a:r>
            <a:r>
              <a:rPr lang="de-DE" sz="2200" dirty="0" smtClean="0"/>
              <a:t> in Germania </a:t>
            </a:r>
            <a:r>
              <a:rPr lang="de-DE" sz="2200" dirty="0" err="1" smtClean="0"/>
              <a:t>soffre</a:t>
            </a:r>
            <a:r>
              <a:rPr lang="de-DE" sz="2200" dirty="0" smtClean="0"/>
              <a:t> di PTSD</a:t>
            </a:r>
            <a:endParaRPr lang="de-DE" sz="2200" dirty="0"/>
          </a:p>
          <a:p>
            <a:pPr lvl="0" algn="just"/>
            <a:r>
              <a:rPr lang="de-DE" sz="2200" dirty="0" smtClean="0"/>
              <a:t>Il </a:t>
            </a:r>
            <a:r>
              <a:rPr lang="de-DE" sz="2200" dirty="0" err="1" smtClean="0"/>
              <a:t>rischio</a:t>
            </a:r>
            <a:r>
              <a:rPr lang="de-DE" sz="2200" dirty="0" smtClean="0"/>
              <a:t> di </a:t>
            </a:r>
            <a:r>
              <a:rPr lang="de-DE" sz="2200" dirty="0" err="1" smtClean="0"/>
              <a:t>soffrire</a:t>
            </a:r>
            <a:r>
              <a:rPr lang="de-DE" sz="2200" dirty="0" smtClean="0"/>
              <a:t> di </a:t>
            </a:r>
            <a:r>
              <a:rPr lang="de-DE" sz="2200" dirty="0"/>
              <a:t>PTSD </a:t>
            </a:r>
            <a:r>
              <a:rPr lang="de-DE" sz="2200" dirty="0" smtClean="0"/>
              <a:t>si </a:t>
            </a:r>
            <a:r>
              <a:rPr lang="de-DE" sz="2200" dirty="0" err="1" smtClean="0"/>
              <a:t>aggira</a:t>
            </a:r>
            <a:r>
              <a:rPr lang="de-DE" sz="2200" dirty="0" smtClean="0"/>
              <a:t> </a:t>
            </a:r>
            <a:r>
              <a:rPr lang="de-DE" sz="2200" dirty="0" err="1" smtClean="0"/>
              <a:t>tra</a:t>
            </a:r>
            <a:r>
              <a:rPr lang="de-DE" sz="2200" dirty="0" smtClean="0"/>
              <a:t> </a:t>
            </a:r>
            <a:r>
              <a:rPr lang="de-DE" sz="2200" dirty="0" err="1" smtClean="0"/>
              <a:t>il</a:t>
            </a:r>
            <a:r>
              <a:rPr lang="de-DE" sz="2200" dirty="0" smtClean="0"/>
              <a:t> </a:t>
            </a:r>
            <a:r>
              <a:rPr lang="de-DE" sz="2200" dirty="0"/>
              <a:t>19%-54</a:t>
            </a:r>
            <a:r>
              <a:rPr lang="de-DE" sz="2200" dirty="0" smtClean="0"/>
              <a:t>% </a:t>
            </a:r>
            <a:r>
              <a:rPr lang="de-DE" sz="2200" dirty="0" err="1" smtClean="0"/>
              <a:t>tra</a:t>
            </a:r>
            <a:r>
              <a:rPr lang="de-DE" sz="2200" dirty="0" smtClean="0"/>
              <a:t> i </a:t>
            </a:r>
            <a:r>
              <a:rPr lang="de-DE" sz="2200" dirty="0" err="1" smtClean="0"/>
              <a:t>rifugiati</a:t>
            </a:r>
            <a:r>
              <a:rPr lang="de-DE" sz="2200" dirty="0" smtClean="0"/>
              <a:t> </a:t>
            </a:r>
            <a:r>
              <a:rPr lang="de-DE" sz="2200" dirty="0" err="1" smtClean="0"/>
              <a:t>minorenni</a:t>
            </a:r>
            <a:r>
              <a:rPr lang="de-DE" sz="2200" dirty="0" smtClean="0"/>
              <a:t>.</a:t>
            </a:r>
            <a:endParaRPr lang="de-DE" sz="2200" dirty="0"/>
          </a:p>
          <a:p>
            <a:pPr lvl="0" algn="just"/>
            <a:r>
              <a:rPr lang="de-DE" sz="2400" u="sng" dirty="0" err="1" smtClean="0"/>
              <a:t>Criteri</a:t>
            </a:r>
            <a:endParaRPr lang="de-DE" sz="2400" u="sng" dirty="0"/>
          </a:p>
          <a:p>
            <a:pPr lvl="0" algn="just"/>
            <a:r>
              <a:rPr lang="de-DE" sz="2200" dirty="0" err="1" smtClean="0"/>
              <a:t>Una</a:t>
            </a:r>
            <a:r>
              <a:rPr lang="de-DE" sz="2200" dirty="0" smtClean="0"/>
              <a:t> </a:t>
            </a:r>
            <a:r>
              <a:rPr lang="de-DE" sz="2200" dirty="0" err="1" smtClean="0"/>
              <a:t>situazione</a:t>
            </a:r>
            <a:r>
              <a:rPr lang="de-DE" sz="2200" dirty="0" smtClean="0"/>
              <a:t> </a:t>
            </a:r>
            <a:r>
              <a:rPr lang="de-DE" sz="2200" dirty="0" err="1" smtClean="0"/>
              <a:t>traumatica</a:t>
            </a:r>
            <a:r>
              <a:rPr lang="de-DE" sz="2200" dirty="0" smtClean="0"/>
              <a:t>, </a:t>
            </a:r>
            <a:r>
              <a:rPr lang="de-DE" sz="2200" dirty="0" err="1" smtClean="0"/>
              <a:t>dovuta</a:t>
            </a:r>
            <a:r>
              <a:rPr lang="de-DE" sz="2200" dirty="0" smtClean="0"/>
              <a:t> ad uno stress o ad </a:t>
            </a:r>
            <a:r>
              <a:rPr lang="de-DE" sz="2200" dirty="0" err="1" smtClean="0"/>
              <a:t>una</a:t>
            </a:r>
            <a:r>
              <a:rPr lang="de-DE" sz="2200" dirty="0" smtClean="0"/>
              <a:t> </a:t>
            </a:r>
            <a:r>
              <a:rPr lang="de-DE" sz="2200" dirty="0" err="1" smtClean="0"/>
              <a:t>minaccia</a:t>
            </a:r>
            <a:r>
              <a:rPr lang="de-DE" sz="2200" dirty="0" smtClean="0"/>
              <a:t>, </a:t>
            </a:r>
            <a:r>
              <a:rPr lang="de-DE" sz="2200" dirty="0" err="1" smtClean="0"/>
              <a:t>può</a:t>
            </a:r>
            <a:r>
              <a:rPr lang="de-DE" sz="2200" dirty="0" smtClean="0"/>
              <a:t> </a:t>
            </a:r>
            <a:r>
              <a:rPr lang="de-DE" sz="2200" dirty="0" err="1" smtClean="0"/>
              <a:t>portare</a:t>
            </a:r>
            <a:r>
              <a:rPr lang="de-DE" sz="2200" dirty="0" smtClean="0"/>
              <a:t> ad </a:t>
            </a:r>
            <a:r>
              <a:rPr lang="de-DE" sz="2200" dirty="0" err="1" smtClean="0"/>
              <a:t>una</a:t>
            </a:r>
            <a:r>
              <a:rPr lang="de-DE" sz="2200" dirty="0" smtClean="0"/>
              <a:t> </a:t>
            </a:r>
            <a:r>
              <a:rPr lang="de-DE" sz="2200" dirty="0" err="1" smtClean="0"/>
              <a:t>inattività</a:t>
            </a:r>
            <a:r>
              <a:rPr lang="de-DE" sz="2200" dirty="0" smtClean="0"/>
              <a:t>, </a:t>
            </a:r>
            <a:r>
              <a:rPr lang="de-DE" sz="2200" dirty="0" err="1" smtClean="0"/>
              <a:t>quando</a:t>
            </a:r>
            <a:r>
              <a:rPr lang="de-DE" sz="2200" dirty="0" smtClean="0"/>
              <a:t> uno </a:t>
            </a:r>
            <a:r>
              <a:rPr lang="de-DE" sz="2200" dirty="0" err="1" smtClean="0"/>
              <a:t>vorrebbe</a:t>
            </a:r>
            <a:r>
              <a:rPr lang="de-DE" sz="2200" dirty="0" smtClean="0"/>
              <a:t> </a:t>
            </a:r>
            <a:r>
              <a:rPr lang="de-DE" sz="2200" dirty="0" err="1" smtClean="0"/>
              <a:t>agire</a:t>
            </a:r>
            <a:r>
              <a:rPr lang="de-DE" sz="2200" dirty="0" smtClean="0"/>
              <a:t> </a:t>
            </a:r>
            <a:r>
              <a:rPr lang="de-DE" sz="2200" dirty="0" err="1" smtClean="0"/>
              <a:t>ma</a:t>
            </a:r>
            <a:r>
              <a:rPr lang="de-DE" sz="2200" dirty="0" smtClean="0"/>
              <a:t> non è in </a:t>
            </a:r>
            <a:r>
              <a:rPr lang="de-DE" sz="2200" dirty="0" err="1" smtClean="0"/>
              <a:t>grado</a:t>
            </a:r>
            <a:r>
              <a:rPr lang="de-DE" sz="2200" dirty="0" smtClean="0"/>
              <a:t> di </a:t>
            </a:r>
            <a:r>
              <a:rPr lang="de-DE" sz="2200" dirty="0" err="1" smtClean="0"/>
              <a:t>farlo</a:t>
            </a:r>
            <a:r>
              <a:rPr lang="de-DE" sz="2200" dirty="0" smtClean="0"/>
              <a:t>, </a:t>
            </a:r>
            <a:r>
              <a:rPr lang="de-DE" sz="2200" dirty="0" err="1" smtClean="0"/>
              <a:t>determinata</a:t>
            </a:r>
            <a:r>
              <a:rPr lang="de-DE" sz="2200" dirty="0" smtClean="0"/>
              <a:t> da </a:t>
            </a:r>
            <a:r>
              <a:rPr lang="de-DE" sz="2200" dirty="0" err="1" smtClean="0"/>
              <a:t>fattori</a:t>
            </a:r>
            <a:r>
              <a:rPr lang="de-DE" sz="2200" dirty="0" smtClean="0"/>
              <a:t> </a:t>
            </a:r>
            <a:r>
              <a:rPr lang="de-DE" sz="2200" dirty="0" err="1" smtClean="0"/>
              <a:t>interiori</a:t>
            </a:r>
            <a:r>
              <a:rPr lang="de-DE" sz="2200" dirty="0" smtClean="0"/>
              <a:t> o </a:t>
            </a:r>
            <a:r>
              <a:rPr lang="de-DE" sz="2200" dirty="0" err="1" smtClean="0"/>
              <a:t>esterni</a:t>
            </a:r>
            <a:r>
              <a:rPr lang="de-DE" sz="2200" dirty="0" smtClean="0"/>
              <a:t>.</a:t>
            </a:r>
            <a:endParaRPr lang="de-DE" sz="2200" dirty="0"/>
          </a:p>
          <a:p>
            <a:pPr lvl="0" algn="just"/>
            <a:r>
              <a:rPr lang="de-DE" sz="2200" dirty="0" smtClean="0"/>
              <a:t>Il </a:t>
            </a:r>
            <a:r>
              <a:rPr lang="de-DE" sz="2200" dirty="0" err="1" smtClean="0"/>
              <a:t>confronto</a:t>
            </a:r>
            <a:r>
              <a:rPr lang="de-DE" sz="2200" dirty="0" smtClean="0"/>
              <a:t> </a:t>
            </a:r>
            <a:r>
              <a:rPr lang="de-DE" sz="2200" dirty="0" err="1" smtClean="0"/>
              <a:t>con</a:t>
            </a:r>
            <a:r>
              <a:rPr lang="de-DE" sz="2200" dirty="0" smtClean="0"/>
              <a:t> le </a:t>
            </a:r>
            <a:r>
              <a:rPr lang="de-DE" sz="2200" dirty="0" err="1" smtClean="0"/>
              <a:t>situazioni</a:t>
            </a:r>
            <a:r>
              <a:rPr lang="de-DE" sz="2200" dirty="0" smtClean="0"/>
              <a:t> </a:t>
            </a:r>
            <a:r>
              <a:rPr lang="de-DE" sz="2200" dirty="0" err="1" smtClean="0"/>
              <a:t>traumatiche</a:t>
            </a:r>
            <a:r>
              <a:rPr lang="de-DE" sz="2200" dirty="0" smtClean="0"/>
              <a:t> ( </a:t>
            </a:r>
            <a:r>
              <a:rPr lang="de-DE" sz="2200" dirty="0" err="1" smtClean="0"/>
              <a:t>morte</a:t>
            </a:r>
            <a:r>
              <a:rPr lang="de-DE" sz="2200" dirty="0" smtClean="0"/>
              <a:t>, </a:t>
            </a:r>
            <a:r>
              <a:rPr lang="de-DE" sz="2200" dirty="0" err="1" smtClean="0"/>
              <a:t>pericolo</a:t>
            </a:r>
            <a:r>
              <a:rPr lang="de-DE" sz="2200" dirty="0" smtClean="0"/>
              <a:t> di </a:t>
            </a:r>
            <a:r>
              <a:rPr lang="de-DE" sz="2200" dirty="0" err="1" smtClean="0"/>
              <a:t>morte</a:t>
            </a:r>
            <a:r>
              <a:rPr lang="de-DE" sz="2200" dirty="0" smtClean="0"/>
              <a:t>, </a:t>
            </a:r>
            <a:r>
              <a:rPr lang="de-DE" sz="2200" dirty="0" err="1" smtClean="0"/>
              <a:t>minaccia</a:t>
            </a:r>
            <a:r>
              <a:rPr lang="de-DE" sz="2200" dirty="0" smtClean="0"/>
              <a:t> di </a:t>
            </a:r>
            <a:r>
              <a:rPr lang="de-DE" sz="2200" dirty="0" err="1" smtClean="0"/>
              <a:t>perdere</a:t>
            </a:r>
            <a:r>
              <a:rPr lang="de-DE" sz="2200" dirty="0" smtClean="0"/>
              <a:t> </a:t>
            </a:r>
            <a:r>
              <a:rPr lang="de-DE" sz="2200" dirty="0" err="1" smtClean="0"/>
              <a:t>l‘integrità</a:t>
            </a:r>
            <a:r>
              <a:rPr lang="de-DE" sz="2200" dirty="0" smtClean="0"/>
              <a:t> </a:t>
            </a:r>
            <a:r>
              <a:rPr lang="de-DE" sz="2200" dirty="0" err="1" smtClean="0"/>
              <a:t>fisica</a:t>
            </a:r>
            <a:r>
              <a:rPr lang="de-DE" sz="2200" dirty="0" smtClean="0"/>
              <a:t>, </a:t>
            </a:r>
            <a:r>
              <a:rPr lang="de-DE" sz="2200" dirty="0" err="1" smtClean="0"/>
              <a:t>mancanza</a:t>
            </a:r>
            <a:r>
              <a:rPr lang="de-DE" sz="2200" dirty="0" smtClean="0"/>
              <a:t> </a:t>
            </a:r>
            <a:r>
              <a:rPr lang="de-DE" sz="2200" dirty="0" err="1" smtClean="0"/>
              <a:t>d‘aiuto</a:t>
            </a:r>
            <a:r>
              <a:rPr lang="de-DE" sz="2200" dirty="0" smtClean="0"/>
              <a:t>, </a:t>
            </a:r>
            <a:r>
              <a:rPr lang="de-DE" sz="2200" dirty="0" err="1" smtClean="0"/>
              <a:t>impotenza</a:t>
            </a:r>
            <a:r>
              <a:rPr lang="de-DE" sz="2200" dirty="0" smtClean="0"/>
              <a:t>, </a:t>
            </a:r>
            <a:r>
              <a:rPr lang="de-DE" sz="2200" dirty="0" err="1" smtClean="0"/>
              <a:t>orrore</a:t>
            </a:r>
            <a:r>
              <a:rPr lang="de-DE" sz="2200" dirty="0" smtClean="0"/>
              <a:t>)</a:t>
            </a:r>
            <a:endParaRPr lang="de-DE" sz="22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7560360" y="172800"/>
            <a:ext cx="1595160" cy="1555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 cstate="print">
            <a:lum/>
            <a:alphaModFix/>
          </a:blip>
          <a:srcRect/>
          <a:stretch>
            <a:fillRect/>
          </a:stretch>
        </p:blipFill>
        <p:spPr>
          <a:xfrm>
            <a:off x="8391240" y="6732164"/>
            <a:ext cx="1400400" cy="539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>
          <a:xfrm>
            <a:off x="503999" y="301320"/>
            <a:ext cx="9071640" cy="126216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de-DE" dirty="0" smtClean="0"/>
              <a:t>3 </a:t>
            </a:r>
            <a:r>
              <a:rPr lang="de-DE" dirty="0" err="1" smtClean="0"/>
              <a:t>Disordini</a:t>
            </a:r>
            <a:r>
              <a:rPr lang="de-DE" dirty="0" smtClean="0"/>
              <a:t> </a:t>
            </a:r>
            <a:r>
              <a:rPr lang="de-DE" dirty="0" smtClean="0"/>
              <a:t>più </a:t>
            </a:r>
            <a:r>
              <a:rPr lang="de-DE" dirty="0" err="1" smtClean="0"/>
              <a:t>comuni</a:t>
            </a:r>
            <a:r>
              <a:rPr lang="de-DE" dirty="0" smtClean="0"/>
              <a:t> </a:t>
            </a:r>
            <a:r>
              <a:rPr lang="de-DE" dirty="0" err="1" smtClean="0"/>
              <a:t>diagnosticati</a:t>
            </a:r>
            <a:r>
              <a:rPr lang="de-DE" dirty="0" smtClean="0"/>
              <a:t> in </a:t>
            </a:r>
            <a:r>
              <a:rPr lang="de-DE" dirty="0" err="1" smtClean="0"/>
              <a:t>bambini</a:t>
            </a:r>
            <a:r>
              <a:rPr lang="de-DE" dirty="0" smtClean="0"/>
              <a:t> e </a:t>
            </a:r>
            <a:r>
              <a:rPr lang="de-DE" dirty="0" err="1" smtClean="0"/>
              <a:t>ragazzi</a:t>
            </a:r>
            <a:endParaRPr lang="de-DE" dirty="0"/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4294967295"/>
          </p:nvPr>
        </p:nvSpPr>
        <p:spPr>
          <a:xfrm>
            <a:off x="360359" y="1800000"/>
            <a:ext cx="9071640" cy="498924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de-DE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de-DE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de-DE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de-DE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de-DE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9pPr>
          </a:lstStyle>
          <a:p>
            <a:pPr lvl="0">
              <a:buNone/>
            </a:pPr>
            <a:r>
              <a:rPr lang="de-DE" u="sng" dirty="0" err="1" smtClean="0"/>
              <a:t>Reazioni</a:t>
            </a:r>
            <a:r>
              <a:rPr lang="de-DE" u="sng" dirty="0" smtClean="0"/>
              <a:t> </a:t>
            </a:r>
            <a:r>
              <a:rPr lang="de-DE" u="sng" dirty="0" err="1" smtClean="0"/>
              <a:t>specifiche</a:t>
            </a:r>
            <a:r>
              <a:rPr lang="de-DE" u="sng" dirty="0" smtClean="0"/>
              <a:t> per </a:t>
            </a:r>
            <a:r>
              <a:rPr lang="de-DE" u="sng" dirty="0" err="1" smtClean="0"/>
              <a:t>età</a:t>
            </a:r>
            <a:endParaRPr lang="de-DE" u="sng" dirty="0"/>
          </a:p>
          <a:p>
            <a:pPr lvl="0">
              <a:buNone/>
            </a:pPr>
            <a:r>
              <a:rPr lang="de-DE" sz="2200" u="sng" dirty="0" smtClean="0"/>
              <a:t>Bambini </a:t>
            </a:r>
            <a:r>
              <a:rPr lang="de-DE" sz="2200" u="sng" dirty="0" err="1" smtClean="0"/>
              <a:t>fino</a:t>
            </a:r>
            <a:r>
              <a:rPr lang="de-DE" sz="2200" u="sng" dirty="0" smtClean="0"/>
              <a:t> a 6 </a:t>
            </a:r>
            <a:r>
              <a:rPr lang="de-DE" sz="2200" u="sng" dirty="0" err="1" smtClean="0"/>
              <a:t>anni</a:t>
            </a:r>
            <a:endParaRPr lang="de-DE" sz="2200" u="sng" dirty="0"/>
          </a:p>
          <a:p>
            <a:pPr lvl="0"/>
            <a:r>
              <a:rPr lang="de-DE" sz="1800" dirty="0" smtClean="0"/>
              <a:t>Perdita di </a:t>
            </a:r>
            <a:r>
              <a:rPr lang="de-DE" sz="1800" dirty="0" err="1" smtClean="0"/>
              <a:t>competenze</a:t>
            </a:r>
            <a:r>
              <a:rPr lang="de-DE" sz="1800" dirty="0" smtClean="0"/>
              <a:t> </a:t>
            </a:r>
            <a:r>
              <a:rPr lang="de-DE" sz="1800" dirty="0" err="1" smtClean="0"/>
              <a:t>già</a:t>
            </a:r>
            <a:r>
              <a:rPr lang="de-DE" sz="1800" dirty="0" smtClean="0"/>
              <a:t> </a:t>
            </a:r>
            <a:r>
              <a:rPr lang="de-DE" sz="1800" dirty="0" err="1" smtClean="0"/>
              <a:t>acquisite</a:t>
            </a:r>
            <a:endParaRPr lang="de-DE" sz="1800" dirty="0"/>
          </a:p>
          <a:p>
            <a:pPr lvl="0"/>
            <a:r>
              <a:rPr lang="de-DE" sz="1800" dirty="0" err="1" smtClean="0"/>
              <a:t>Tremore</a:t>
            </a:r>
            <a:r>
              <a:rPr lang="de-DE" sz="1800" dirty="0" smtClean="0"/>
              <a:t>, </a:t>
            </a:r>
            <a:r>
              <a:rPr lang="de-DE" sz="1800" dirty="0" err="1" smtClean="0"/>
              <a:t>aggrapparsi</a:t>
            </a:r>
            <a:r>
              <a:rPr lang="de-DE" sz="1800" dirty="0" smtClean="0"/>
              <a:t> alle </a:t>
            </a:r>
            <a:r>
              <a:rPr lang="de-DE" sz="1800" dirty="0" err="1" smtClean="0"/>
              <a:t>persone</a:t>
            </a:r>
            <a:r>
              <a:rPr lang="de-DE" sz="1800" dirty="0" smtClean="0"/>
              <a:t> di </a:t>
            </a:r>
            <a:r>
              <a:rPr lang="de-DE" sz="1800" dirty="0" err="1" smtClean="0"/>
              <a:t>fiducia</a:t>
            </a:r>
            <a:r>
              <a:rPr lang="de-DE" sz="1800" dirty="0" smtClean="0"/>
              <a:t>, </a:t>
            </a:r>
            <a:r>
              <a:rPr lang="de-DE" sz="1800" dirty="0" err="1" smtClean="0"/>
              <a:t>intorpidimento</a:t>
            </a:r>
            <a:endParaRPr lang="de-DE" sz="1800" dirty="0" smtClean="0"/>
          </a:p>
          <a:p>
            <a:pPr lvl="0"/>
            <a:r>
              <a:rPr lang="de-DE" sz="1800" dirty="0" err="1" smtClean="0"/>
              <a:t>Paura</a:t>
            </a:r>
            <a:r>
              <a:rPr lang="de-DE" sz="1800" dirty="0" smtClean="0"/>
              <a:t> del </a:t>
            </a:r>
            <a:r>
              <a:rPr lang="de-DE" sz="1800" dirty="0" err="1" smtClean="0"/>
              <a:t>buio</a:t>
            </a:r>
            <a:r>
              <a:rPr lang="de-DE" sz="1800" dirty="0" smtClean="0"/>
              <a:t>, </a:t>
            </a:r>
            <a:r>
              <a:rPr lang="de-DE" sz="1800" dirty="0" err="1" smtClean="0"/>
              <a:t>solitudine</a:t>
            </a:r>
            <a:r>
              <a:rPr lang="de-DE" sz="1800" dirty="0" smtClean="0"/>
              <a:t>, </a:t>
            </a:r>
            <a:r>
              <a:rPr lang="de-DE" sz="1800" dirty="0" err="1" smtClean="0"/>
              <a:t>paura</a:t>
            </a:r>
            <a:r>
              <a:rPr lang="de-DE" sz="1800" dirty="0" smtClean="0"/>
              <a:t> di </a:t>
            </a:r>
            <a:r>
              <a:rPr lang="de-DE" sz="1800" dirty="0" err="1" smtClean="0"/>
              <a:t>sconosciuti</a:t>
            </a:r>
            <a:r>
              <a:rPr lang="de-DE" sz="1800" dirty="0" smtClean="0"/>
              <a:t> o </a:t>
            </a:r>
            <a:r>
              <a:rPr lang="de-DE" sz="1800" dirty="0" err="1" smtClean="0"/>
              <a:t>animali</a:t>
            </a:r>
            <a:endParaRPr lang="de-DE" sz="1800" dirty="0" smtClean="0"/>
          </a:p>
          <a:p>
            <a:pPr lvl="0"/>
            <a:r>
              <a:rPr lang="de-DE" sz="1800" dirty="0" err="1" smtClean="0"/>
              <a:t>Notti</a:t>
            </a:r>
            <a:r>
              <a:rPr lang="de-DE" sz="1800" dirty="0" smtClean="0"/>
              <a:t> </a:t>
            </a:r>
            <a:r>
              <a:rPr lang="de-DE" sz="1800" dirty="0" err="1" smtClean="0"/>
              <a:t>insonni</a:t>
            </a:r>
            <a:r>
              <a:rPr lang="de-DE" sz="1800" dirty="0" smtClean="0"/>
              <a:t> o </a:t>
            </a:r>
            <a:r>
              <a:rPr lang="de-DE" sz="1800" dirty="0" err="1" smtClean="0"/>
              <a:t>sonni</a:t>
            </a:r>
            <a:r>
              <a:rPr lang="de-DE" sz="1800" dirty="0" smtClean="0"/>
              <a:t> </a:t>
            </a:r>
            <a:r>
              <a:rPr lang="de-DE" sz="1800" dirty="0" err="1" smtClean="0"/>
              <a:t>disturbati</a:t>
            </a:r>
            <a:endParaRPr lang="de-DE" sz="1800" dirty="0"/>
          </a:p>
          <a:p>
            <a:pPr lvl="0"/>
            <a:r>
              <a:rPr lang="de-DE" sz="1800" dirty="0" err="1" smtClean="0"/>
              <a:t>Richiesta</a:t>
            </a:r>
            <a:r>
              <a:rPr lang="de-DE" sz="1800" dirty="0" smtClean="0"/>
              <a:t> </a:t>
            </a:r>
            <a:r>
              <a:rPr lang="de-DE" sz="1800" dirty="0" err="1" smtClean="0"/>
              <a:t>d‘aiuto</a:t>
            </a:r>
            <a:r>
              <a:rPr lang="de-DE" sz="1800" dirty="0" smtClean="0"/>
              <a:t> </a:t>
            </a:r>
            <a:r>
              <a:rPr lang="de-DE" sz="1800" dirty="0" err="1" smtClean="0"/>
              <a:t>attraverso</a:t>
            </a:r>
            <a:r>
              <a:rPr lang="de-DE" sz="1800" dirty="0" smtClean="0"/>
              <a:t> </a:t>
            </a:r>
            <a:r>
              <a:rPr lang="de-DE" sz="1800" dirty="0" err="1" smtClean="0"/>
              <a:t>il</a:t>
            </a:r>
            <a:r>
              <a:rPr lang="de-DE" sz="1800" dirty="0" smtClean="0"/>
              <a:t> </a:t>
            </a:r>
            <a:r>
              <a:rPr lang="de-DE" sz="1800" dirty="0" err="1" smtClean="0"/>
              <a:t>pianto</a:t>
            </a:r>
            <a:r>
              <a:rPr lang="de-DE" sz="1800" dirty="0" smtClean="0"/>
              <a:t> o le </a:t>
            </a:r>
            <a:r>
              <a:rPr lang="de-DE" sz="1800" dirty="0" err="1" smtClean="0"/>
              <a:t>urla</a:t>
            </a:r>
            <a:endParaRPr lang="de-DE" sz="1800" dirty="0"/>
          </a:p>
          <a:p>
            <a:pPr lvl="0"/>
            <a:r>
              <a:rPr lang="de-DE" sz="1800" dirty="0" err="1" smtClean="0"/>
              <a:t>Giochi</a:t>
            </a:r>
            <a:r>
              <a:rPr lang="de-DE" sz="1800" dirty="0" smtClean="0"/>
              <a:t> post </a:t>
            </a:r>
            <a:r>
              <a:rPr lang="de-DE" sz="1800" dirty="0" err="1" smtClean="0"/>
              <a:t>traumatici</a:t>
            </a:r>
            <a:r>
              <a:rPr lang="de-DE" sz="1800" dirty="0" smtClean="0"/>
              <a:t>( </a:t>
            </a:r>
            <a:r>
              <a:rPr lang="de-DE" sz="1800" dirty="0" err="1" smtClean="0"/>
              <a:t>l‘esperienza</a:t>
            </a:r>
            <a:r>
              <a:rPr lang="de-DE" sz="1800" dirty="0" smtClean="0"/>
              <a:t> </a:t>
            </a:r>
            <a:r>
              <a:rPr lang="de-DE" sz="1800" dirty="0" err="1" smtClean="0"/>
              <a:t>traumatica</a:t>
            </a:r>
            <a:r>
              <a:rPr lang="de-DE" sz="1800" dirty="0" smtClean="0"/>
              <a:t> </a:t>
            </a:r>
            <a:r>
              <a:rPr lang="de-DE" sz="1800" dirty="0" err="1" smtClean="0"/>
              <a:t>viene</a:t>
            </a:r>
            <a:r>
              <a:rPr lang="de-DE" sz="1800" dirty="0" smtClean="0"/>
              <a:t> </a:t>
            </a:r>
            <a:r>
              <a:rPr lang="de-DE" sz="1800" dirty="0" err="1" smtClean="0"/>
              <a:t>ripetuta</a:t>
            </a:r>
            <a:r>
              <a:rPr lang="de-DE" sz="1800" dirty="0" smtClean="0"/>
              <a:t>  ancora </a:t>
            </a:r>
            <a:r>
              <a:rPr lang="de-DE" sz="1800" dirty="0" err="1" smtClean="0"/>
              <a:t>ed</a:t>
            </a:r>
            <a:r>
              <a:rPr lang="de-DE" sz="1800" dirty="0" smtClean="0"/>
              <a:t> ancora </a:t>
            </a:r>
            <a:r>
              <a:rPr lang="de-DE" sz="1800" dirty="0" err="1" smtClean="0"/>
              <a:t>attraverso</a:t>
            </a:r>
            <a:r>
              <a:rPr lang="de-DE" sz="1800" dirty="0" smtClean="0"/>
              <a:t> </a:t>
            </a:r>
            <a:r>
              <a:rPr lang="de-DE" sz="1800" dirty="0" err="1" smtClean="0"/>
              <a:t>il</a:t>
            </a:r>
            <a:r>
              <a:rPr lang="de-DE" sz="1800" dirty="0" smtClean="0"/>
              <a:t> </a:t>
            </a:r>
            <a:r>
              <a:rPr lang="de-DE" sz="1800" dirty="0" err="1" smtClean="0"/>
              <a:t>gioco</a:t>
            </a:r>
            <a:r>
              <a:rPr lang="de-DE" sz="1800" dirty="0" smtClean="0"/>
              <a:t>)</a:t>
            </a:r>
            <a:endParaRPr lang="de-DE" sz="18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8136656" y="971525"/>
            <a:ext cx="1595160" cy="1555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 cstate="print">
            <a:lum/>
            <a:alphaModFix/>
          </a:blip>
          <a:srcRect/>
          <a:stretch>
            <a:fillRect/>
          </a:stretch>
        </p:blipFill>
        <p:spPr>
          <a:xfrm>
            <a:off x="8391240" y="6407640"/>
            <a:ext cx="1400400" cy="86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>
          <a:xfrm>
            <a:off x="503999" y="441933"/>
            <a:ext cx="7200000" cy="861774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de-DE" sz="2800" dirty="0" smtClean="0"/>
              <a:t>3 </a:t>
            </a:r>
            <a:r>
              <a:rPr lang="de-DE" sz="2800" dirty="0" err="1" smtClean="0"/>
              <a:t>Disordini</a:t>
            </a:r>
            <a:r>
              <a:rPr lang="de-DE" sz="2800" dirty="0" smtClean="0"/>
              <a:t> </a:t>
            </a:r>
            <a:r>
              <a:rPr lang="de-DE" sz="2800" dirty="0" smtClean="0"/>
              <a:t>più </a:t>
            </a:r>
            <a:r>
              <a:rPr lang="de-DE" sz="2800" dirty="0" err="1" smtClean="0"/>
              <a:t>comuni</a:t>
            </a:r>
            <a:r>
              <a:rPr lang="de-DE" sz="2800" dirty="0" smtClean="0"/>
              <a:t> </a:t>
            </a:r>
            <a:r>
              <a:rPr lang="de-DE" sz="2800" dirty="0" err="1" smtClean="0"/>
              <a:t>diagnosticati</a:t>
            </a:r>
            <a:r>
              <a:rPr lang="de-DE" sz="2800" dirty="0" smtClean="0"/>
              <a:t> in </a:t>
            </a:r>
            <a:r>
              <a:rPr lang="de-DE" sz="2800" dirty="0" err="1" smtClean="0"/>
              <a:t>bambini</a:t>
            </a:r>
            <a:r>
              <a:rPr lang="de-DE" sz="2800" dirty="0" smtClean="0"/>
              <a:t> e </a:t>
            </a:r>
            <a:r>
              <a:rPr lang="de-DE" sz="2800" dirty="0" err="1" smtClean="0"/>
              <a:t>ragazzi</a:t>
            </a:r>
            <a:endParaRPr lang="de-DE" sz="2800" dirty="0"/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4294967295"/>
          </p:nvPr>
        </p:nvSpPr>
        <p:spPr>
          <a:xfrm>
            <a:off x="464040" y="1475582"/>
            <a:ext cx="9071640" cy="5899738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de-DE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de-DE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de-DE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de-DE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de-DE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9pPr>
          </a:lstStyle>
          <a:p>
            <a:pPr lvl="0">
              <a:buNone/>
            </a:pPr>
            <a:r>
              <a:rPr lang="de-DE" sz="2200" u="sng" dirty="0" smtClean="0"/>
              <a:t>Bambini di </a:t>
            </a:r>
            <a:r>
              <a:rPr lang="de-DE" sz="2200" u="sng" dirty="0" err="1" smtClean="0"/>
              <a:t>età</a:t>
            </a:r>
            <a:r>
              <a:rPr lang="de-DE" sz="2200" u="sng" dirty="0" smtClean="0"/>
              <a:t> </a:t>
            </a:r>
            <a:r>
              <a:rPr lang="de-DE" sz="2200" u="sng" dirty="0" err="1" smtClean="0"/>
              <a:t>tra</a:t>
            </a:r>
            <a:r>
              <a:rPr lang="de-DE" sz="2200" u="sng" dirty="0" smtClean="0"/>
              <a:t> i 6 e i 10 </a:t>
            </a:r>
            <a:r>
              <a:rPr lang="de-DE" sz="2200" u="sng" dirty="0" err="1" smtClean="0"/>
              <a:t>anni</a:t>
            </a:r>
            <a:endParaRPr lang="de-DE" sz="2200" u="sng" dirty="0"/>
          </a:p>
          <a:p>
            <a:pPr lvl="0"/>
            <a:r>
              <a:rPr lang="de-DE" sz="1300" dirty="0" smtClean="0"/>
              <a:t>Perdita di </a:t>
            </a:r>
            <a:r>
              <a:rPr lang="de-DE" sz="1300" dirty="0" err="1" smtClean="0"/>
              <a:t>competenze</a:t>
            </a:r>
            <a:r>
              <a:rPr lang="de-DE" sz="1300" dirty="0" smtClean="0"/>
              <a:t> </a:t>
            </a:r>
            <a:r>
              <a:rPr lang="de-DE" sz="1300" dirty="0" err="1" smtClean="0"/>
              <a:t>già</a:t>
            </a:r>
            <a:r>
              <a:rPr lang="de-DE" sz="1300" dirty="0" smtClean="0"/>
              <a:t> </a:t>
            </a:r>
            <a:r>
              <a:rPr lang="de-DE" sz="1300" dirty="0" err="1" smtClean="0"/>
              <a:t>acquisite</a:t>
            </a:r>
            <a:r>
              <a:rPr lang="de-DE" sz="1300" dirty="0" smtClean="0"/>
              <a:t> </a:t>
            </a:r>
            <a:endParaRPr lang="de-DE" sz="1300" dirty="0"/>
          </a:p>
          <a:p>
            <a:pPr lvl="0"/>
            <a:r>
              <a:rPr lang="de-DE" sz="1300" dirty="0" smtClean="0"/>
              <a:t>Lamenti </a:t>
            </a:r>
            <a:r>
              <a:rPr lang="de-DE" sz="1300" dirty="0" err="1" smtClean="0"/>
              <a:t>ed</a:t>
            </a:r>
            <a:r>
              <a:rPr lang="de-DE" sz="1300" dirty="0" smtClean="0"/>
              <a:t> </a:t>
            </a:r>
            <a:r>
              <a:rPr lang="de-DE" sz="1300" dirty="0" err="1" smtClean="0"/>
              <a:t>aggrappamenti</a:t>
            </a:r>
            <a:endParaRPr lang="de-DE" sz="1300" dirty="0"/>
          </a:p>
          <a:p>
            <a:pPr lvl="0"/>
            <a:r>
              <a:rPr lang="de-DE" sz="1300" dirty="0" err="1" smtClean="0"/>
              <a:t>Incubi</a:t>
            </a:r>
            <a:r>
              <a:rPr lang="de-DE" sz="1300" dirty="0" smtClean="0"/>
              <a:t> e </a:t>
            </a:r>
            <a:r>
              <a:rPr lang="de-DE" sz="1300" dirty="0" err="1" smtClean="0"/>
              <a:t>notti</a:t>
            </a:r>
            <a:r>
              <a:rPr lang="de-DE" sz="1300" dirty="0" smtClean="0"/>
              <a:t> </a:t>
            </a:r>
            <a:r>
              <a:rPr lang="de-DE" sz="1300" dirty="0" err="1" smtClean="0"/>
              <a:t>insonni</a:t>
            </a:r>
            <a:endParaRPr lang="de-DE" sz="1300" dirty="0"/>
          </a:p>
          <a:p>
            <a:pPr lvl="0"/>
            <a:r>
              <a:rPr lang="de-DE" sz="1300" dirty="0" err="1" smtClean="0"/>
              <a:t>Paure</a:t>
            </a:r>
            <a:r>
              <a:rPr lang="de-DE" sz="1300" dirty="0" smtClean="0"/>
              <a:t> </a:t>
            </a:r>
            <a:r>
              <a:rPr lang="de-DE" sz="1300" dirty="0" err="1" smtClean="0"/>
              <a:t>mai</a:t>
            </a:r>
            <a:r>
              <a:rPr lang="de-DE" sz="1300" dirty="0" smtClean="0"/>
              <a:t> </a:t>
            </a:r>
            <a:r>
              <a:rPr lang="de-DE" sz="1300" dirty="0" err="1" smtClean="0"/>
              <a:t>esistite</a:t>
            </a:r>
            <a:r>
              <a:rPr lang="de-DE" sz="1300" dirty="0" smtClean="0"/>
              <a:t> prima</a:t>
            </a:r>
            <a:endParaRPr lang="de-DE" sz="1300" dirty="0"/>
          </a:p>
          <a:p>
            <a:pPr lvl="0"/>
            <a:r>
              <a:rPr lang="de-DE" sz="1300" dirty="0" err="1" smtClean="0"/>
              <a:t>Atteggiamenti</a:t>
            </a:r>
            <a:r>
              <a:rPr lang="de-DE" sz="1300" dirty="0" smtClean="0"/>
              <a:t> </a:t>
            </a:r>
            <a:r>
              <a:rPr lang="de-DE" sz="1300" dirty="0" err="1" smtClean="0"/>
              <a:t>aggressivi</a:t>
            </a:r>
            <a:endParaRPr lang="de-DE" sz="1300" dirty="0"/>
          </a:p>
          <a:p>
            <a:pPr lvl="0"/>
            <a:r>
              <a:rPr lang="de-DE" sz="1300" dirty="0" err="1" smtClean="0"/>
              <a:t>Comportamenti</a:t>
            </a:r>
            <a:r>
              <a:rPr lang="de-DE" sz="1300" dirty="0" smtClean="0"/>
              <a:t> </a:t>
            </a:r>
            <a:r>
              <a:rPr lang="de-DE" sz="1300" dirty="0" err="1" smtClean="0"/>
              <a:t>irrequieti</a:t>
            </a:r>
            <a:r>
              <a:rPr lang="de-DE" sz="1300" dirty="0" smtClean="0"/>
              <a:t> (</a:t>
            </a:r>
            <a:r>
              <a:rPr lang="de-DE" sz="1300" dirty="0" err="1" smtClean="0"/>
              <a:t>che</a:t>
            </a:r>
            <a:r>
              <a:rPr lang="de-DE" sz="1300" dirty="0" smtClean="0"/>
              <a:t> </a:t>
            </a:r>
            <a:r>
              <a:rPr lang="de-DE" sz="1300" dirty="0" err="1" smtClean="0"/>
              <a:t>possono</a:t>
            </a:r>
            <a:r>
              <a:rPr lang="de-DE" sz="1300" dirty="0" smtClean="0"/>
              <a:t> </a:t>
            </a:r>
            <a:r>
              <a:rPr lang="de-DE" sz="1300" dirty="0" err="1" smtClean="0"/>
              <a:t>sfociare</a:t>
            </a:r>
            <a:r>
              <a:rPr lang="de-DE" sz="1300" dirty="0" smtClean="0"/>
              <a:t> in </a:t>
            </a:r>
            <a:r>
              <a:rPr lang="de-DE" sz="1300" dirty="0" err="1" smtClean="0"/>
              <a:t>diagnosi</a:t>
            </a:r>
            <a:r>
              <a:rPr lang="de-DE" sz="1300" dirty="0" smtClean="0"/>
              <a:t> di ADD) e </a:t>
            </a:r>
            <a:r>
              <a:rPr lang="de-DE" sz="1300" dirty="0" err="1" smtClean="0"/>
              <a:t>blocchi</a:t>
            </a:r>
            <a:endParaRPr lang="de-DE" sz="1300" dirty="0"/>
          </a:p>
          <a:p>
            <a:pPr lvl="0"/>
            <a:r>
              <a:rPr lang="de-DE" sz="1300" dirty="0" err="1" smtClean="0"/>
              <a:t>Comportamenti</a:t>
            </a:r>
            <a:r>
              <a:rPr lang="de-DE" sz="1300" dirty="0" smtClean="0"/>
              <a:t> </a:t>
            </a:r>
            <a:r>
              <a:rPr lang="de-DE" sz="1300" dirty="0" err="1" smtClean="0"/>
              <a:t>inadeguati</a:t>
            </a:r>
            <a:r>
              <a:rPr lang="de-DE" sz="1300" dirty="0" smtClean="0"/>
              <a:t> </a:t>
            </a:r>
            <a:r>
              <a:rPr lang="de-DE" sz="1300" dirty="0" err="1" smtClean="0"/>
              <a:t>all‘età</a:t>
            </a:r>
            <a:r>
              <a:rPr lang="de-DE" sz="1300" dirty="0" smtClean="0"/>
              <a:t> (</a:t>
            </a:r>
            <a:r>
              <a:rPr lang="de-DE" sz="1300" dirty="0" err="1" smtClean="0"/>
              <a:t>succhiarsi</a:t>
            </a:r>
            <a:r>
              <a:rPr lang="de-DE" sz="1300" dirty="0" smtClean="0"/>
              <a:t> </a:t>
            </a:r>
            <a:r>
              <a:rPr lang="de-DE" sz="1300" dirty="0" err="1" smtClean="0"/>
              <a:t>il</a:t>
            </a:r>
            <a:r>
              <a:rPr lang="de-DE" sz="1300" dirty="0" smtClean="0"/>
              <a:t> </a:t>
            </a:r>
            <a:r>
              <a:rPr lang="de-DE" sz="1300" dirty="0" err="1" smtClean="0"/>
              <a:t>pollice</a:t>
            </a:r>
            <a:r>
              <a:rPr lang="de-DE" sz="1300" dirty="0" smtClean="0"/>
              <a:t>)  </a:t>
            </a:r>
            <a:endParaRPr lang="de-DE" sz="1300" dirty="0"/>
          </a:p>
          <a:p>
            <a:pPr lvl="0"/>
            <a:r>
              <a:rPr lang="de-DE" sz="1300" dirty="0" err="1" smtClean="0"/>
              <a:t>Comportamenti</a:t>
            </a:r>
            <a:r>
              <a:rPr lang="de-DE" sz="1300" dirty="0" smtClean="0"/>
              <a:t> </a:t>
            </a:r>
            <a:r>
              <a:rPr lang="de-DE" sz="1300" dirty="0" err="1" smtClean="0"/>
              <a:t>competitivi</a:t>
            </a:r>
            <a:r>
              <a:rPr lang="de-DE" sz="1300" dirty="0" smtClean="0"/>
              <a:t> </a:t>
            </a:r>
            <a:r>
              <a:rPr lang="de-DE" sz="1300" dirty="0" err="1" smtClean="0"/>
              <a:t>verso</a:t>
            </a:r>
            <a:r>
              <a:rPr lang="de-DE" sz="1300" dirty="0" smtClean="0"/>
              <a:t> </a:t>
            </a:r>
            <a:r>
              <a:rPr lang="de-DE" sz="1300" dirty="0" err="1" smtClean="0"/>
              <a:t>fratelli</a:t>
            </a:r>
            <a:r>
              <a:rPr lang="de-DE" sz="1300" dirty="0" smtClean="0"/>
              <a:t> o </a:t>
            </a:r>
            <a:r>
              <a:rPr lang="de-DE" sz="1300" dirty="0" err="1" smtClean="0"/>
              <a:t>altri</a:t>
            </a:r>
            <a:r>
              <a:rPr lang="de-DE" sz="1300" dirty="0" smtClean="0"/>
              <a:t> </a:t>
            </a:r>
            <a:r>
              <a:rPr lang="de-DE" sz="1300" dirty="0" err="1" smtClean="0"/>
              <a:t>bambini</a:t>
            </a:r>
            <a:r>
              <a:rPr lang="de-DE" sz="1300" dirty="0" smtClean="0"/>
              <a:t> per </a:t>
            </a:r>
            <a:r>
              <a:rPr lang="de-DE" sz="1300" dirty="0" err="1" smtClean="0"/>
              <a:t>attirare</a:t>
            </a:r>
            <a:r>
              <a:rPr lang="de-DE" sz="1300" dirty="0" smtClean="0"/>
              <a:t> </a:t>
            </a:r>
            <a:r>
              <a:rPr lang="de-DE" sz="1300" dirty="0" err="1" smtClean="0"/>
              <a:t>l‘attenzione</a:t>
            </a:r>
            <a:endParaRPr lang="de-DE" sz="1300" dirty="0"/>
          </a:p>
          <a:p>
            <a:pPr lvl="0"/>
            <a:r>
              <a:rPr lang="de-DE" sz="1300" dirty="0" err="1" smtClean="0"/>
              <a:t>Problemi</a:t>
            </a:r>
            <a:r>
              <a:rPr lang="de-DE" sz="1300" dirty="0" smtClean="0"/>
              <a:t> di </a:t>
            </a:r>
            <a:r>
              <a:rPr lang="de-DE" sz="1300" dirty="0" err="1" smtClean="0"/>
              <a:t>concentrazione</a:t>
            </a:r>
            <a:r>
              <a:rPr lang="de-DE" sz="1300" dirty="0" smtClean="0"/>
              <a:t>, </a:t>
            </a:r>
            <a:r>
              <a:rPr lang="de-DE" sz="1300" dirty="0" err="1" smtClean="0"/>
              <a:t>problemi</a:t>
            </a:r>
            <a:r>
              <a:rPr lang="de-DE" sz="1300" dirty="0" smtClean="0"/>
              <a:t> </a:t>
            </a:r>
            <a:r>
              <a:rPr lang="de-DE" sz="1300" dirty="0" err="1" smtClean="0"/>
              <a:t>d‘apprendimento</a:t>
            </a:r>
            <a:endParaRPr lang="de-DE" sz="1300" dirty="0" smtClean="0"/>
          </a:p>
          <a:p>
            <a:pPr lvl="0"/>
            <a:r>
              <a:rPr lang="de-DE" sz="1300" dirty="0" err="1" smtClean="0"/>
              <a:t>Problemi</a:t>
            </a:r>
            <a:r>
              <a:rPr lang="de-DE" sz="1300" dirty="0" smtClean="0"/>
              <a:t> a </a:t>
            </a:r>
            <a:r>
              <a:rPr lang="de-DE" sz="1300" dirty="0" err="1" smtClean="0"/>
              <a:t>scuola</a:t>
            </a:r>
            <a:r>
              <a:rPr lang="de-DE" sz="1300" dirty="0" smtClean="0"/>
              <a:t> </a:t>
            </a:r>
            <a:r>
              <a:rPr lang="de-DE" sz="1300" dirty="0" err="1" smtClean="0"/>
              <a:t>causati</a:t>
            </a:r>
            <a:r>
              <a:rPr lang="de-DE" sz="1300" dirty="0" smtClean="0"/>
              <a:t> da </a:t>
            </a:r>
            <a:r>
              <a:rPr lang="de-DE" sz="1300" dirty="0" err="1" smtClean="0"/>
              <a:t>comportamenti</a:t>
            </a:r>
            <a:r>
              <a:rPr lang="de-DE" sz="1300" dirty="0" smtClean="0"/>
              <a:t> </a:t>
            </a:r>
            <a:r>
              <a:rPr lang="de-DE" sz="1300" dirty="0" err="1" smtClean="0"/>
              <a:t>inadeguati</a:t>
            </a:r>
            <a:r>
              <a:rPr lang="de-DE" sz="1300" dirty="0" smtClean="0"/>
              <a:t> e da </a:t>
            </a:r>
            <a:r>
              <a:rPr lang="de-DE" sz="1300" dirty="0" err="1" smtClean="0"/>
              <a:t>assenteismo</a:t>
            </a:r>
            <a:endParaRPr lang="de-DE" sz="1300" dirty="0" smtClean="0"/>
          </a:p>
          <a:p>
            <a:pPr lvl="0"/>
            <a:r>
              <a:rPr lang="de-DE" sz="1300" dirty="0" smtClean="0"/>
              <a:t>Perdita </a:t>
            </a:r>
            <a:r>
              <a:rPr lang="de-DE" sz="1300" dirty="0" err="1" smtClean="0"/>
              <a:t>d‘interesse</a:t>
            </a:r>
            <a:r>
              <a:rPr lang="de-DE" sz="1300" dirty="0" smtClean="0"/>
              <a:t> e </a:t>
            </a:r>
            <a:r>
              <a:rPr lang="de-DE" sz="1300" dirty="0" err="1" smtClean="0"/>
              <a:t>rifiuto</a:t>
            </a:r>
            <a:r>
              <a:rPr lang="de-DE" sz="1300" dirty="0" smtClean="0"/>
              <a:t> die </a:t>
            </a:r>
            <a:r>
              <a:rPr lang="de-DE" sz="1300" dirty="0" err="1" smtClean="0"/>
              <a:t>compagni</a:t>
            </a:r>
            <a:endParaRPr lang="de-DE" sz="1300" dirty="0"/>
          </a:p>
          <a:p>
            <a:pPr lvl="0"/>
            <a:r>
              <a:rPr lang="de-DE" sz="1300" dirty="0" err="1" smtClean="0"/>
              <a:t>Disturbi</a:t>
            </a:r>
            <a:r>
              <a:rPr lang="de-DE" sz="1300" dirty="0" smtClean="0"/>
              <a:t> </a:t>
            </a:r>
            <a:r>
              <a:rPr lang="de-DE" sz="1300" dirty="0" err="1" smtClean="0"/>
              <a:t>psicosomatici</a:t>
            </a:r>
            <a:r>
              <a:rPr lang="de-DE" sz="1300" dirty="0" smtClean="0"/>
              <a:t> (mal di </a:t>
            </a:r>
            <a:r>
              <a:rPr lang="de-DE" sz="1300" dirty="0" err="1" smtClean="0"/>
              <a:t>testa</a:t>
            </a:r>
            <a:r>
              <a:rPr lang="de-DE" sz="1300" dirty="0" smtClean="0"/>
              <a:t>, </a:t>
            </a:r>
            <a:r>
              <a:rPr lang="de-DE" sz="1300" dirty="0" err="1" smtClean="0"/>
              <a:t>dolori</a:t>
            </a:r>
            <a:r>
              <a:rPr lang="de-DE" sz="1300" dirty="0" smtClean="0"/>
              <a:t> di </a:t>
            </a:r>
            <a:r>
              <a:rPr lang="de-DE" sz="1300" dirty="0" err="1" smtClean="0"/>
              <a:t>stomaco</a:t>
            </a:r>
            <a:r>
              <a:rPr lang="de-DE" sz="1300" dirty="0" smtClean="0"/>
              <a:t>)</a:t>
            </a:r>
            <a:endParaRPr lang="de-DE" sz="1300" dirty="0"/>
          </a:p>
          <a:p>
            <a:pPr lvl="0"/>
            <a:r>
              <a:rPr lang="de-DE" sz="1300" dirty="0" err="1" smtClean="0"/>
              <a:t>Infelicità</a:t>
            </a:r>
            <a:r>
              <a:rPr lang="de-DE" sz="1300" dirty="0" smtClean="0"/>
              <a:t> </a:t>
            </a:r>
            <a:r>
              <a:rPr lang="de-DE" sz="1300" dirty="0" err="1" smtClean="0"/>
              <a:t>fino</a:t>
            </a:r>
            <a:r>
              <a:rPr lang="de-DE" sz="1300" dirty="0" smtClean="0"/>
              <a:t> alla </a:t>
            </a:r>
            <a:r>
              <a:rPr lang="de-DE" sz="1300" dirty="0" err="1" smtClean="0"/>
              <a:t>depressione</a:t>
            </a:r>
            <a:endParaRPr lang="de-DE" sz="1300" dirty="0"/>
          </a:p>
          <a:p>
            <a:pPr lvl="0"/>
            <a:r>
              <a:rPr lang="de-DE" sz="1300" dirty="0" err="1" smtClean="0"/>
              <a:t>Giochi</a:t>
            </a:r>
            <a:r>
              <a:rPr lang="de-DE" sz="1300" dirty="0" smtClean="0"/>
              <a:t> post </a:t>
            </a:r>
            <a:r>
              <a:rPr lang="de-DE" sz="1300" dirty="0" err="1" smtClean="0"/>
              <a:t>traumatici</a:t>
            </a:r>
            <a:endParaRPr lang="de-DE" sz="13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7560360" y="172800"/>
            <a:ext cx="1595160" cy="1555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 cstate="print">
            <a:lum/>
            <a:alphaModFix/>
          </a:blip>
          <a:srcRect/>
          <a:stretch>
            <a:fillRect/>
          </a:stretch>
        </p:blipFill>
        <p:spPr>
          <a:xfrm>
            <a:off x="8391240" y="6407640"/>
            <a:ext cx="1400400" cy="86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>
          <a:xfrm>
            <a:off x="503999" y="443737"/>
            <a:ext cx="7200000" cy="984885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de-DE" sz="3200" dirty="0" smtClean="0"/>
              <a:t>3 </a:t>
            </a:r>
            <a:r>
              <a:rPr lang="de-DE" sz="3200" dirty="0" err="1" smtClean="0"/>
              <a:t>Disordini</a:t>
            </a:r>
            <a:r>
              <a:rPr lang="de-DE" sz="3200" dirty="0" smtClean="0"/>
              <a:t> </a:t>
            </a:r>
            <a:r>
              <a:rPr lang="de-DE" sz="3200" dirty="0" smtClean="0"/>
              <a:t>più </a:t>
            </a:r>
            <a:r>
              <a:rPr lang="de-DE" sz="3200" dirty="0" err="1" smtClean="0"/>
              <a:t>comuni</a:t>
            </a:r>
            <a:r>
              <a:rPr lang="de-DE" sz="3200" dirty="0" smtClean="0"/>
              <a:t> </a:t>
            </a:r>
            <a:r>
              <a:rPr lang="de-DE" sz="3200" dirty="0" err="1" smtClean="0"/>
              <a:t>diagnosticati</a:t>
            </a:r>
            <a:r>
              <a:rPr lang="de-DE" sz="3200" dirty="0" smtClean="0"/>
              <a:t> in </a:t>
            </a:r>
            <a:r>
              <a:rPr lang="de-DE" sz="3200" dirty="0" err="1" smtClean="0"/>
              <a:t>bambini</a:t>
            </a:r>
            <a:r>
              <a:rPr lang="de-DE" sz="3200" dirty="0" smtClean="0"/>
              <a:t> e </a:t>
            </a:r>
            <a:r>
              <a:rPr lang="de-DE" sz="3200" dirty="0" err="1" smtClean="0"/>
              <a:t>ragazzi</a:t>
            </a:r>
            <a:endParaRPr lang="de-DE" sz="3200" dirty="0"/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9071640" cy="549540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de-DE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de-DE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de-DE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de-DE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de-DE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9pPr>
          </a:lstStyle>
          <a:p>
            <a:pPr lvl="0" algn="just">
              <a:buNone/>
            </a:pPr>
            <a:r>
              <a:rPr lang="de-DE" sz="2200" u="sng" dirty="0" smtClean="0"/>
              <a:t>Bambini di </a:t>
            </a:r>
            <a:r>
              <a:rPr lang="de-DE" sz="2200" u="sng" dirty="0" err="1" smtClean="0"/>
              <a:t>atà</a:t>
            </a:r>
            <a:r>
              <a:rPr lang="de-DE" sz="2200" u="sng" dirty="0" smtClean="0"/>
              <a:t> </a:t>
            </a:r>
            <a:r>
              <a:rPr lang="de-DE" sz="2200" u="sng" dirty="0" err="1" smtClean="0"/>
              <a:t>compresa</a:t>
            </a:r>
            <a:r>
              <a:rPr lang="de-DE" sz="2200" u="sng" dirty="0" smtClean="0"/>
              <a:t> </a:t>
            </a:r>
            <a:r>
              <a:rPr lang="de-DE" sz="2200" u="sng" dirty="0" err="1" smtClean="0"/>
              <a:t>tra</a:t>
            </a:r>
            <a:r>
              <a:rPr lang="de-DE" sz="2200" u="sng" dirty="0" smtClean="0"/>
              <a:t> </a:t>
            </a:r>
            <a:r>
              <a:rPr lang="de-DE" sz="2200" u="sng" dirty="0" err="1" smtClean="0"/>
              <a:t>gli</a:t>
            </a:r>
            <a:r>
              <a:rPr lang="de-DE" sz="2200" u="sng" dirty="0" smtClean="0"/>
              <a:t> 11 e i 16 </a:t>
            </a:r>
            <a:r>
              <a:rPr lang="de-DE" sz="2200" u="sng" dirty="0" err="1" smtClean="0"/>
              <a:t>anni</a:t>
            </a:r>
            <a:endParaRPr lang="de-DE" sz="2200" u="sng" dirty="0"/>
          </a:p>
          <a:p>
            <a:pPr lvl="0" algn="just"/>
            <a:r>
              <a:rPr lang="de-DE" sz="1800" dirty="0" err="1" smtClean="0"/>
              <a:t>Incubi</a:t>
            </a:r>
            <a:r>
              <a:rPr lang="de-DE" sz="1800" dirty="0" smtClean="0"/>
              <a:t> e </a:t>
            </a:r>
            <a:r>
              <a:rPr lang="de-DE" sz="1800" dirty="0" err="1" smtClean="0"/>
              <a:t>disturbi</a:t>
            </a:r>
            <a:r>
              <a:rPr lang="de-DE" sz="1800" dirty="0" smtClean="0"/>
              <a:t> del </a:t>
            </a:r>
            <a:r>
              <a:rPr lang="de-DE" sz="1800" dirty="0" err="1" smtClean="0"/>
              <a:t>sonno</a:t>
            </a:r>
            <a:endParaRPr lang="de-DE" sz="1800" dirty="0"/>
          </a:p>
          <a:p>
            <a:pPr lvl="0" algn="just"/>
            <a:r>
              <a:rPr lang="de-DE" sz="1800" dirty="0" err="1" smtClean="0"/>
              <a:t>Atteggiamenti</a:t>
            </a:r>
            <a:r>
              <a:rPr lang="de-DE" sz="1800" dirty="0" smtClean="0"/>
              <a:t> </a:t>
            </a:r>
            <a:r>
              <a:rPr lang="de-DE" sz="1800" dirty="0" err="1" smtClean="0"/>
              <a:t>ribelli</a:t>
            </a:r>
            <a:r>
              <a:rPr lang="de-DE" sz="1800" dirty="0" smtClean="0"/>
              <a:t> e di </a:t>
            </a:r>
            <a:r>
              <a:rPr lang="de-DE" sz="1800" dirty="0" err="1" smtClean="0"/>
              <a:t>rifiuto</a:t>
            </a:r>
            <a:r>
              <a:rPr lang="de-DE" sz="1800" dirty="0" smtClean="0"/>
              <a:t> di </a:t>
            </a:r>
            <a:r>
              <a:rPr lang="de-DE" sz="1800" dirty="0" err="1" smtClean="0"/>
              <a:t>eseguire</a:t>
            </a:r>
            <a:r>
              <a:rPr lang="de-DE" sz="1800" dirty="0" smtClean="0"/>
              <a:t> </a:t>
            </a:r>
            <a:r>
              <a:rPr lang="de-DE" sz="1800" dirty="0" err="1" smtClean="0"/>
              <a:t>il</a:t>
            </a:r>
            <a:r>
              <a:rPr lang="de-DE" sz="1800" dirty="0" smtClean="0"/>
              <a:t> </a:t>
            </a:r>
            <a:r>
              <a:rPr lang="de-DE" sz="1800" dirty="0" err="1" smtClean="0"/>
              <a:t>proprio</a:t>
            </a:r>
            <a:r>
              <a:rPr lang="de-DE" sz="1800" dirty="0" smtClean="0"/>
              <a:t> </a:t>
            </a:r>
            <a:r>
              <a:rPr lang="de-DE" sz="1800" dirty="0" err="1" smtClean="0"/>
              <a:t>dovere</a:t>
            </a:r>
            <a:r>
              <a:rPr lang="de-DE" sz="1800" dirty="0" smtClean="0"/>
              <a:t> a </a:t>
            </a:r>
            <a:r>
              <a:rPr lang="de-DE" sz="1800" dirty="0" err="1" smtClean="0"/>
              <a:t>casa</a:t>
            </a:r>
            <a:r>
              <a:rPr lang="de-DE" sz="1800" dirty="0" smtClean="0"/>
              <a:t> e a </a:t>
            </a:r>
            <a:r>
              <a:rPr lang="de-DE" sz="1800" dirty="0" err="1" smtClean="0"/>
              <a:t>scuola</a:t>
            </a:r>
            <a:endParaRPr lang="de-DE" sz="1800" dirty="0"/>
          </a:p>
          <a:p>
            <a:pPr lvl="0" algn="just"/>
            <a:r>
              <a:rPr lang="de-DE" sz="1800" dirty="0" err="1" smtClean="0"/>
              <a:t>Problemi</a:t>
            </a:r>
            <a:r>
              <a:rPr lang="de-DE" sz="1800" dirty="0" smtClean="0"/>
              <a:t> a </a:t>
            </a:r>
            <a:r>
              <a:rPr lang="de-DE" sz="1800" dirty="0" err="1" smtClean="0"/>
              <a:t>scuola</a:t>
            </a:r>
            <a:r>
              <a:rPr lang="de-DE" sz="1800" dirty="0" smtClean="0"/>
              <a:t> (</a:t>
            </a:r>
            <a:r>
              <a:rPr lang="de-DE" sz="1800" dirty="0" err="1" smtClean="0"/>
              <a:t>comportamenti</a:t>
            </a:r>
            <a:r>
              <a:rPr lang="de-DE" sz="1800" dirty="0" smtClean="0"/>
              <a:t> </a:t>
            </a:r>
            <a:r>
              <a:rPr lang="de-DE" sz="1800" dirty="0" err="1" smtClean="0"/>
              <a:t>inadeguati</a:t>
            </a:r>
            <a:r>
              <a:rPr lang="de-DE" sz="1800" dirty="0" smtClean="0"/>
              <a:t>, </a:t>
            </a:r>
            <a:r>
              <a:rPr lang="de-DE" sz="1800" dirty="0" err="1" smtClean="0"/>
              <a:t>litigi</a:t>
            </a:r>
            <a:r>
              <a:rPr lang="de-DE" sz="1800" dirty="0" smtClean="0"/>
              <a:t>, </a:t>
            </a:r>
            <a:r>
              <a:rPr lang="de-DE" sz="1800" dirty="0" err="1" smtClean="0"/>
              <a:t>ritiri</a:t>
            </a:r>
            <a:r>
              <a:rPr lang="de-DE" sz="1800" dirty="0" smtClean="0"/>
              <a:t> da </a:t>
            </a:r>
            <a:r>
              <a:rPr lang="de-DE" sz="1800" dirty="0" err="1" smtClean="0"/>
              <a:t>scuola</a:t>
            </a:r>
            <a:r>
              <a:rPr lang="de-DE" sz="1800" dirty="0" smtClean="0"/>
              <a:t> , </a:t>
            </a:r>
            <a:r>
              <a:rPr lang="de-DE" sz="1800" dirty="0" err="1" smtClean="0"/>
              <a:t>assenteismo</a:t>
            </a:r>
            <a:r>
              <a:rPr lang="de-DE" sz="1800" dirty="0" smtClean="0"/>
              <a:t> </a:t>
            </a:r>
            <a:r>
              <a:rPr lang="de-DE" sz="1800" dirty="0" err="1" smtClean="0"/>
              <a:t>ecc</a:t>
            </a:r>
            <a:r>
              <a:rPr lang="de-DE" sz="1800" dirty="0" smtClean="0"/>
              <a:t>..)</a:t>
            </a:r>
            <a:endParaRPr lang="de-DE" sz="1800" dirty="0"/>
          </a:p>
          <a:p>
            <a:pPr lvl="0" algn="just"/>
            <a:r>
              <a:rPr lang="de-DE" sz="1800" dirty="0" err="1" smtClean="0"/>
              <a:t>Problemi</a:t>
            </a:r>
            <a:r>
              <a:rPr lang="de-DE" sz="1800" dirty="0" smtClean="0"/>
              <a:t> di </a:t>
            </a:r>
            <a:r>
              <a:rPr lang="de-DE" sz="1800" dirty="0" err="1" smtClean="0"/>
              <a:t>concentrazione</a:t>
            </a:r>
            <a:endParaRPr lang="de-DE" sz="1800" dirty="0"/>
          </a:p>
          <a:p>
            <a:pPr lvl="0" algn="just"/>
            <a:r>
              <a:rPr lang="de-DE" sz="1800" dirty="0" err="1" smtClean="0"/>
              <a:t>Disturbi</a:t>
            </a:r>
            <a:r>
              <a:rPr lang="de-DE" sz="1800" dirty="0" smtClean="0"/>
              <a:t> </a:t>
            </a:r>
            <a:r>
              <a:rPr lang="de-DE" sz="1800" dirty="0" err="1" smtClean="0"/>
              <a:t>psicosomatici</a:t>
            </a:r>
            <a:r>
              <a:rPr lang="de-DE" sz="1800" dirty="0" smtClean="0"/>
              <a:t> (mal di </a:t>
            </a:r>
            <a:r>
              <a:rPr lang="de-DE" sz="1800" dirty="0" err="1" smtClean="0"/>
              <a:t>testa</a:t>
            </a:r>
            <a:r>
              <a:rPr lang="de-DE" sz="1800" dirty="0" smtClean="0"/>
              <a:t>, </a:t>
            </a:r>
            <a:r>
              <a:rPr lang="de-DE" sz="1800" dirty="0" err="1" smtClean="0"/>
              <a:t>dolori</a:t>
            </a:r>
            <a:r>
              <a:rPr lang="de-DE" sz="1800" dirty="0" smtClean="0"/>
              <a:t> di </a:t>
            </a:r>
            <a:r>
              <a:rPr lang="de-DE" sz="1800" dirty="0" err="1" smtClean="0"/>
              <a:t>stomaco</a:t>
            </a:r>
            <a:r>
              <a:rPr lang="de-DE" sz="1800" dirty="0" smtClean="0"/>
              <a:t> </a:t>
            </a:r>
            <a:r>
              <a:rPr lang="de-DE" sz="1800" dirty="0" err="1" smtClean="0"/>
              <a:t>ecc</a:t>
            </a:r>
            <a:r>
              <a:rPr lang="de-DE" sz="1800" dirty="0" smtClean="0"/>
              <a:t>..)</a:t>
            </a:r>
            <a:endParaRPr lang="de-DE" sz="1800" dirty="0"/>
          </a:p>
          <a:p>
            <a:pPr lvl="0" algn="just"/>
            <a:r>
              <a:rPr lang="de-DE" sz="1800" dirty="0" smtClean="0"/>
              <a:t>Perdita </a:t>
            </a:r>
            <a:r>
              <a:rPr lang="de-DE" sz="1800" dirty="0" err="1" smtClean="0"/>
              <a:t>d‘interesse</a:t>
            </a:r>
            <a:r>
              <a:rPr lang="de-DE" sz="1800" dirty="0" smtClean="0"/>
              <a:t> e </a:t>
            </a:r>
            <a:r>
              <a:rPr lang="de-DE" sz="1800" dirty="0" err="1" smtClean="0"/>
              <a:t>rifiuto</a:t>
            </a:r>
            <a:r>
              <a:rPr lang="de-DE" sz="1800" dirty="0" smtClean="0"/>
              <a:t> di </a:t>
            </a:r>
            <a:r>
              <a:rPr lang="de-DE" sz="1800" dirty="0" err="1" smtClean="0"/>
              <a:t>amici</a:t>
            </a:r>
            <a:r>
              <a:rPr lang="de-DE" sz="1800" dirty="0" smtClean="0"/>
              <a:t> e </a:t>
            </a:r>
            <a:r>
              <a:rPr lang="de-DE" sz="1800" dirty="0" err="1" smtClean="0"/>
              <a:t>compagni</a:t>
            </a:r>
            <a:endParaRPr lang="de-DE" sz="1800" dirty="0"/>
          </a:p>
          <a:p>
            <a:pPr lvl="0" algn="just"/>
            <a:r>
              <a:rPr lang="de-DE" sz="1800" dirty="0" err="1" smtClean="0"/>
              <a:t>Sensazione</a:t>
            </a:r>
            <a:r>
              <a:rPr lang="de-DE" sz="1800" dirty="0" smtClean="0"/>
              <a:t> </a:t>
            </a:r>
            <a:r>
              <a:rPr lang="de-DE" sz="1800" dirty="0" err="1" smtClean="0"/>
              <a:t>d‘abbandono</a:t>
            </a:r>
            <a:endParaRPr lang="de-DE" sz="1800" dirty="0"/>
          </a:p>
          <a:p>
            <a:pPr lvl="0" algn="just"/>
            <a:r>
              <a:rPr lang="de-DE" sz="1800" dirty="0" err="1" smtClean="0"/>
              <a:t>Sensazione</a:t>
            </a:r>
            <a:r>
              <a:rPr lang="de-DE" sz="1800" dirty="0" smtClean="0"/>
              <a:t> di non </a:t>
            </a:r>
            <a:r>
              <a:rPr lang="de-DE" sz="1800" dirty="0" err="1" smtClean="0"/>
              <a:t>avere</a:t>
            </a:r>
            <a:r>
              <a:rPr lang="de-DE" sz="1800" dirty="0" smtClean="0"/>
              <a:t> </a:t>
            </a:r>
            <a:r>
              <a:rPr lang="de-DE" sz="1800" dirty="0" err="1" smtClean="0"/>
              <a:t>un</a:t>
            </a:r>
            <a:r>
              <a:rPr lang="de-DE" sz="1800" dirty="0" smtClean="0"/>
              <a:t> </a:t>
            </a:r>
            <a:r>
              <a:rPr lang="de-DE" sz="1800" dirty="0" err="1" smtClean="0"/>
              <a:t>futuro</a:t>
            </a:r>
            <a:r>
              <a:rPr lang="de-DE" sz="1800" dirty="0" smtClean="0"/>
              <a:t> e </a:t>
            </a:r>
            <a:r>
              <a:rPr lang="de-DE" sz="1800" dirty="0" err="1" smtClean="0"/>
              <a:t>paura</a:t>
            </a:r>
            <a:r>
              <a:rPr lang="de-DE" sz="1800" dirty="0" smtClean="0"/>
              <a:t> del </a:t>
            </a:r>
            <a:r>
              <a:rPr lang="de-DE" sz="1800" dirty="0" err="1" smtClean="0"/>
              <a:t>futuro</a:t>
            </a:r>
            <a:endParaRPr lang="de-DE" sz="1800" dirty="0"/>
          </a:p>
          <a:p>
            <a:pPr lvl="0" algn="just"/>
            <a:r>
              <a:rPr lang="de-DE" sz="1800" dirty="0" err="1" smtClean="0"/>
              <a:t>Ricerca</a:t>
            </a:r>
            <a:r>
              <a:rPr lang="de-DE" sz="1800" dirty="0" smtClean="0"/>
              <a:t> di </a:t>
            </a:r>
            <a:r>
              <a:rPr lang="de-DE" sz="1800" dirty="0" err="1" smtClean="0"/>
              <a:t>un</a:t>
            </a:r>
            <a:r>
              <a:rPr lang="de-DE" sz="1800" dirty="0" smtClean="0"/>
              <a:t> </a:t>
            </a:r>
            <a:r>
              <a:rPr lang="de-DE" sz="1800" dirty="0" err="1" smtClean="0"/>
              <a:t>rifugio</a:t>
            </a:r>
            <a:r>
              <a:rPr lang="de-DE" sz="1800" dirty="0" smtClean="0"/>
              <a:t> i </a:t>
            </a:r>
            <a:r>
              <a:rPr lang="de-DE" sz="1800" dirty="0" err="1" smtClean="0"/>
              <a:t>droghe</a:t>
            </a:r>
            <a:r>
              <a:rPr lang="de-DE" sz="1800" dirty="0" smtClean="0"/>
              <a:t> </a:t>
            </a:r>
            <a:r>
              <a:rPr lang="de-DE" sz="1800" dirty="0" err="1" smtClean="0"/>
              <a:t>legali</a:t>
            </a:r>
            <a:r>
              <a:rPr lang="de-DE" sz="1800" dirty="0" smtClean="0"/>
              <a:t> </a:t>
            </a:r>
            <a:r>
              <a:rPr lang="de-DE" sz="1800" dirty="0" err="1" smtClean="0"/>
              <a:t>ed</a:t>
            </a:r>
            <a:r>
              <a:rPr lang="de-DE" sz="1800" dirty="0" smtClean="0"/>
              <a:t> </a:t>
            </a:r>
            <a:r>
              <a:rPr lang="de-DE" sz="1800" dirty="0" err="1" smtClean="0"/>
              <a:t>illegali</a:t>
            </a:r>
            <a:r>
              <a:rPr lang="de-DE" sz="1800" dirty="0" smtClean="0"/>
              <a:t>, </a:t>
            </a:r>
            <a:r>
              <a:rPr lang="de-DE" sz="1800" dirty="0" err="1" smtClean="0"/>
              <a:t>nell‘alcol</a:t>
            </a:r>
            <a:endParaRPr lang="de-DE" sz="1800" dirty="0"/>
          </a:p>
          <a:p>
            <a:pPr lvl="0" algn="just"/>
            <a:r>
              <a:rPr lang="de-DE" sz="1800" dirty="0" err="1" smtClean="0"/>
              <a:t>Depressione</a:t>
            </a:r>
            <a:r>
              <a:rPr lang="de-DE" sz="1800" dirty="0" smtClean="0"/>
              <a:t>, </a:t>
            </a:r>
            <a:r>
              <a:rPr lang="de-DE" sz="1800" dirty="0" err="1" smtClean="0"/>
              <a:t>manie</a:t>
            </a:r>
            <a:r>
              <a:rPr lang="de-DE" sz="1800" dirty="0" smtClean="0"/>
              <a:t> </a:t>
            </a:r>
            <a:r>
              <a:rPr lang="de-DE" sz="1800" dirty="0" err="1" smtClean="0"/>
              <a:t>suicide</a:t>
            </a:r>
            <a:endParaRPr lang="de-DE" sz="1800" dirty="0" smtClean="0"/>
          </a:p>
          <a:p>
            <a:pPr lvl="0" algn="just">
              <a:buNone/>
            </a:pPr>
            <a:r>
              <a:rPr lang="de-DE" sz="1800" dirty="0" smtClean="0"/>
              <a:t>  </a:t>
            </a:r>
          </a:p>
          <a:p>
            <a:pPr lvl="0"/>
            <a:endParaRPr lang="de-DE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7560360" y="172800"/>
            <a:ext cx="1595160" cy="1555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 cstate="print">
            <a:lum/>
            <a:alphaModFix/>
          </a:blip>
          <a:srcRect/>
          <a:stretch>
            <a:fillRect/>
          </a:stretch>
        </p:blipFill>
        <p:spPr>
          <a:xfrm>
            <a:off x="8391240" y="6407640"/>
            <a:ext cx="1400400" cy="86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>
          <a:xfrm>
            <a:off x="503999" y="301320"/>
            <a:ext cx="9071640" cy="126216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de-DE" sz="3200" dirty="0" smtClean="0"/>
              <a:t>3 </a:t>
            </a:r>
            <a:r>
              <a:rPr lang="de-DE" sz="3200" dirty="0" err="1" smtClean="0"/>
              <a:t>Disordini</a:t>
            </a:r>
            <a:r>
              <a:rPr lang="de-DE" sz="3200" dirty="0" smtClean="0"/>
              <a:t> </a:t>
            </a:r>
            <a:r>
              <a:rPr lang="de-DE" sz="3200" dirty="0" smtClean="0"/>
              <a:t>più </a:t>
            </a:r>
            <a:r>
              <a:rPr lang="de-DE" sz="3200" dirty="0" err="1" smtClean="0"/>
              <a:t>comuni</a:t>
            </a:r>
            <a:r>
              <a:rPr lang="de-DE" sz="3200" dirty="0" smtClean="0"/>
              <a:t> </a:t>
            </a:r>
            <a:r>
              <a:rPr lang="de-DE" sz="3200" dirty="0" err="1" smtClean="0"/>
              <a:t>diagnosticati</a:t>
            </a:r>
            <a:r>
              <a:rPr lang="de-DE" sz="3200" dirty="0" smtClean="0"/>
              <a:t> in </a:t>
            </a:r>
            <a:r>
              <a:rPr lang="de-DE" sz="3200" dirty="0" err="1" smtClean="0"/>
              <a:t>bambini</a:t>
            </a:r>
            <a:r>
              <a:rPr lang="de-DE" sz="3200" dirty="0" smtClean="0"/>
              <a:t> e </a:t>
            </a:r>
            <a:r>
              <a:rPr lang="de-DE" sz="3200" dirty="0" err="1" smtClean="0"/>
              <a:t>ragazzi</a:t>
            </a:r>
            <a:endParaRPr lang="de-DE" sz="3200" dirty="0"/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9071640" cy="703260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de-DE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de-DE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de-DE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de-DE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de-DE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9pPr>
          </a:lstStyle>
          <a:p>
            <a:pPr lvl="0">
              <a:buNone/>
            </a:pPr>
            <a:r>
              <a:rPr lang="de-DE" u="sng" dirty="0" err="1" smtClean="0"/>
              <a:t>Depressione</a:t>
            </a:r>
            <a:endParaRPr lang="de-DE" u="sng" dirty="0"/>
          </a:p>
          <a:p>
            <a:pPr lvl="0"/>
            <a:r>
              <a:rPr lang="de-DE" sz="2200" dirty="0" err="1" smtClean="0"/>
              <a:t>Frequenza</a:t>
            </a:r>
            <a:endParaRPr lang="de-DE" sz="2200" dirty="0"/>
          </a:p>
          <a:p>
            <a:pPr lvl="0"/>
            <a:r>
              <a:rPr lang="de-DE" sz="1800" dirty="0" err="1" smtClean="0"/>
              <a:t>Tra</a:t>
            </a:r>
            <a:r>
              <a:rPr lang="de-DE" sz="1800" dirty="0" smtClean="0"/>
              <a:t> i </a:t>
            </a:r>
            <a:r>
              <a:rPr lang="de-DE" sz="1800" dirty="0" err="1" smtClean="0"/>
              <a:t>bambini</a:t>
            </a:r>
            <a:r>
              <a:rPr lang="de-DE" sz="1800" dirty="0" smtClean="0"/>
              <a:t> </a:t>
            </a:r>
            <a:r>
              <a:rPr lang="de-DE" sz="1800" dirty="0" err="1" smtClean="0"/>
              <a:t>tedeschi</a:t>
            </a:r>
            <a:r>
              <a:rPr lang="de-DE" sz="1800" dirty="0" smtClean="0"/>
              <a:t> </a:t>
            </a:r>
            <a:r>
              <a:rPr lang="de-DE" sz="1800" dirty="0" err="1" smtClean="0"/>
              <a:t>ed</a:t>
            </a:r>
            <a:r>
              <a:rPr lang="de-DE" sz="1800" dirty="0" smtClean="0"/>
              <a:t> i </a:t>
            </a:r>
            <a:r>
              <a:rPr lang="de-DE" sz="1800" dirty="0" err="1" smtClean="0"/>
              <a:t>giovani</a:t>
            </a:r>
            <a:r>
              <a:rPr lang="de-DE" sz="1800" dirty="0" smtClean="0"/>
              <a:t> </a:t>
            </a:r>
            <a:r>
              <a:rPr lang="de-DE" sz="1800" dirty="0" err="1" smtClean="0"/>
              <a:t>tra</a:t>
            </a:r>
            <a:r>
              <a:rPr lang="de-DE" sz="1800" dirty="0" smtClean="0"/>
              <a:t> </a:t>
            </a:r>
            <a:r>
              <a:rPr lang="de-DE" sz="1800" dirty="0"/>
              <a:t>1-4%</a:t>
            </a:r>
          </a:p>
          <a:p>
            <a:pPr lvl="0"/>
            <a:r>
              <a:rPr lang="de-DE" sz="1800" dirty="0" err="1" smtClean="0"/>
              <a:t>Tra</a:t>
            </a:r>
            <a:r>
              <a:rPr lang="de-DE" sz="1800" dirty="0" smtClean="0"/>
              <a:t> i </a:t>
            </a:r>
            <a:r>
              <a:rPr lang="de-DE" sz="1800" dirty="0" err="1" smtClean="0"/>
              <a:t>rifugiati</a:t>
            </a:r>
            <a:r>
              <a:rPr lang="de-DE" sz="1800" dirty="0" smtClean="0"/>
              <a:t> </a:t>
            </a:r>
            <a:r>
              <a:rPr lang="de-DE" sz="1800" dirty="0" err="1" smtClean="0"/>
              <a:t>minorenni</a:t>
            </a:r>
            <a:r>
              <a:rPr lang="de-DE" sz="1800" dirty="0" smtClean="0"/>
              <a:t> </a:t>
            </a:r>
            <a:r>
              <a:rPr lang="de-DE" sz="1800" dirty="0" err="1" smtClean="0"/>
              <a:t>tra</a:t>
            </a:r>
            <a:r>
              <a:rPr lang="de-DE" sz="1800" dirty="0" smtClean="0"/>
              <a:t> </a:t>
            </a:r>
            <a:r>
              <a:rPr lang="de-DE" sz="1800" dirty="0" err="1" smtClean="0"/>
              <a:t>il</a:t>
            </a:r>
            <a:r>
              <a:rPr lang="de-DE" sz="1800" dirty="0" smtClean="0"/>
              <a:t> </a:t>
            </a:r>
            <a:r>
              <a:rPr lang="de-DE" sz="1800" dirty="0"/>
              <a:t>3% </a:t>
            </a:r>
            <a:r>
              <a:rPr lang="de-DE" sz="1800" dirty="0" smtClean="0"/>
              <a:t>e </a:t>
            </a:r>
            <a:r>
              <a:rPr lang="de-DE" sz="1800" dirty="0" err="1" smtClean="0"/>
              <a:t>il</a:t>
            </a:r>
            <a:r>
              <a:rPr lang="de-DE" sz="1800" dirty="0" smtClean="0"/>
              <a:t> </a:t>
            </a:r>
            <a:r>
              <a:rPr lang="de-DE" sz="1800" dirty="0"/>
              <a:t>30%</a:t>
            </a:r>
          </a:p>
          <a:p>
            <a:pPr lvl="0"/>
            <a:r>
              <a:rPr lang="de-DE" sz="2200" dirty="0" err="1" smtClean="0"/>
              <a:t>Sintomi</a:t>
            </a:r>
            <a:r>
              <a:rPr lang="de-DE" sz="2200" dirty="0" smtClean="0"/>
              <a:t> </a:t>
            </a:r>
            <a:r>
              <a:rPr lang="de-DE" sz="2200" dirty="0" err="1" smtClean="0"/>
              <a:t>principali</a:t>
            </a:r>
            <a:endParaRPr lang="de-DE" sz="2200" dirty="0"/>
          </a:p>
          <a:p>
            <a:pPr lvl="0"/>
            <a:r>
              <a:rPr lang="de-DE" sz="1800" dirty="0" err="1" smtClean="0"/>
              <a:t>Umore</a:t>
            </a:r>
            <a:r>
              <a:rPr lang="de-DE" sz="1800" dirty="0" smtClean="0"/>
              <a:t> </a:t>
            </a:r>
            <a:r>
              <a:rPr lang="de-DE" sz="1800" dirty="0" err="1" smtClean="0"/>
              <a:t>depresso</a:t>
            </a:r>
            <a:r>
              <a:rPr lang="de-DE" sz="1800" dirty="0" smtClean="0"/>
              <a:t> o triste</a:t>
            </a:r>
            <a:endParaRPr lang="de-DE" sz="1800" dirty="0"/>
          </a:p>
          <a:p>
            <a:pPr lvl="0"/>
            <a:r>
              <a:rPr lang="de-DE" sz="1800" dirty="0" smtClean="0"/>
              <a:t>Perdita </a:t>
            </a:r>
            <a:r>
              <a:rPr lang="de-DE" sz="1800" dirty="0" err="1" smtClean="0"/>
              <a:t>d‘interesse</a:t>
            </a:r>
            <a:r>
              <a:rPr lang="de-DE" sz="1800" dirty="0" smtClean="0"/>
              <a:t>, </a:t>
            </a:r>
            <a:r>
              <a:rPr lang="de-DE" sz="1800" dirty="0" err="1" smtClean="0"/>
              <a:t>perdita</a:t>
            </a:r>
            <a:r>
              <a:rPr lang="de-DE" sz="1800" dirty="0" smtClean="0"/>
              <a:t> della </a:t>
            </a:r>
            <a:r>
              <a:rPr lang="de-DE" sz="1800" dirty="0" err="1" smtClean="0"/>
              <a:t>felicità</a:t>
            </a:r>
            <a:endParaRPr lang="de-DE" sz="1800" dirty="0"/>
          </a:p>
          <a:p>
            <a:pPr lvl="0"/>
            <a:r>
              <a:rPr lang="de-DE" sz="1800" dirty="0" err="1" smtClean="0"/>
              <a:t>Riduzione</a:t>
            </a:r>
            <a:r>
              <a:rPr lang="de-DE" sz="1800" dirty="0" smtClean="0"/>
              <a:t> della </a:t>
            </a:r>
            <a:r>
              <a:rPr lang="de-DE" sz="1800" dirty="0" err="1" smtClean="0"/>
              <a:t>motivazione</a:t>
            </a:r>
            <a:r>
              <a:rPr lang="de-DE" sz="1800" dirty="0" smtClean="0"/>
              <a:t> o </a:t>
            </a:r>
            <a:r>
              <a:rPr lang="de-DE" sz="1800" dirty="0" err="1" smtClean="0"/>
              <a:t>aumento</a:t>
            </a:r>
            <a:r>
              <a:rPr lang="de-DE" sz="1800" dirty="0" smtClean="0"/>
              <a:t> della </a:t>
            </a:r>
            <a:r>
              <a:rPr lang="de-DE" sz="1800" dirty="0" err="1" smtClean="0"/>
              <a:t>stanchezza</a:t>
            </a:r>
            <a:endParaRPr lang="de-DE" sz="1800" dirty="0"/>
          </a:p>
          <a:p>
            <a:pPr lvl="0"/>
            <a:r>
              <a:rPr lang="de-DE" sz="2200" dirty="0" err="1" smtClean="0"/>
              <a:t>Sintomi</a:t>
            </a:r>
            <a:r>
              <a:rPr lang="de-DE" sz="2200" dirty="0" smtClean="0"/>
              <a:t> </a:t>
            </a:r>
            <a:r>
              <a:rPr lang="de-DE" sz="2200" dirty="0" err="1" smtClean="0"/>
              <a:t>addizionali</a:t>
            </a:r>
            <a:endParaRPr lang="de-DE" sz="2200" dirty="0"/>
          </a:p>
          <a:p>
            <a:pPr lvl="0"/>
            <a:r>
              <a:rPr lang="de-DE" sz="1800" dirty="0" smtClean="0"/>
              <a:t>Perdita della </a:t>
            </a:r>
            <a:r>
              <a:rPr lang="de-DE" sz="1800" dirty="0" err="1" smtClean="0"/>
              <a:t>fiducia</a:t>
            </a:r>
            <a:r>
              <a:rPr lang="de-DE" sz="1800" dirty="0" smtClean="0"/>
              <a:t> in se </a:t>
            </a:r>
            <a:r>
              <a:rPr lang="de-DE" sz="1800" dirty="0" err="1" smtClean="0"/>
              <a:t>stessi</a:t>
            </a:r>
            <a:r>
              <a:rPr lang="de-DE" sz="1800" dirty="0" smtClean="0"/>
              <a:t>, </a:t>
            </a:r>
            <a:r>
              <a:rPr lang="de-DE" sz="1800" dirty="0" err="1" smtClean="0"/>
              <a:t>sensazione</a:t>
            </a:r>
            <a:r>
              <a:rPr lang="de-DE" sz="1800" dirty="0" smtClean="0"/>
              <a:t> di </a:t>
            </a:r>
            <a:r>
              <a:rPr lang="de-DE" sz="1800" dirty="0" err="1" smtClean="0"/>
              <a:t>colpevolezza</a:t>
            </a:r>
            <a:r>
              <a:rPr lang="de-DE" sz="1800" dirty="0" smtClean="0"/>
              <a:t>, </a:t>
            </a:r>
            <a:r>
              <a:rPr lang="de-DE" sz="1800" dirty="0" err="1" smtClean="0"/>
              <a:t>riduzione</a:t>
            </a:r>
            <a:r>
              <a:rPr lang="de-DE" sz="1800" dirty="0" smtClean="0"/>
              <a:t> della </a:t>
            </a:r>
            <a:r>
              <a:rPr lang="de-DE" sz="1800" dirty="0" err="1" smtClean="0"/>
              <a:t>capacità</a:t>
            </a:r>
            <a:r>
              <a:rPr lang="de-DE" sz="1800" dirty="0" smtClean="0"/>
              <a:t> </a:t>
            </a:r>
            <a:r>
              <a:rPr lang="de-DE" sz="1800" dirty="0" err="1" smtClean="0"/>
              <a:t>intellettuali</a:t>
            </a:r>
            <a:r>
              <a:rPr lang="de-DE" sz="1800" dirty="0" smtClean="0"/>
              <a:t> e di </a:t>
            </a:r>
            <a:r>
              <a:rPr lang="de-DE" sz="1800" dirty="0" err="1" smtClean="0"/>
              <a:t>concentrazione</a:t>
            </a:r>
            <a:endParaRPr lang="de-DE" sz="1800" dirty="0"/>
          </a:p>
          <a:p>
            <a:pPr lvl="0"/>
            <a:r>
              <a:rPr lang="de-DE" sz="1800" dirty="0" err="1" smtClean="0"/>
              <a:t>Riduzione</a:t>
            </a:r>
            <a:r>
              <a:rPr lang="de-DE" sz="1800" dirty="0" smtClean="0"/>
              <a:t> (in </a:t>
            </a:r>
            <a:r>
              <a:rPr lang="de-DE" sz="1800" dirty="0" err="1" smtClean="0"/>
              <a:t>alcuni</a:t>
            </a:r>
            <a:r>
              <a:rPr lang="de-DE" sz="1800" dirty="0" smtClean="0"/>
              <a:t> </a:t>
            </a:r>
            <a:r>
              <a:rPr lang="de-DE" sz="1800" dirty="0" err="1" smtClean="0"/>
              <a:t>casi</a:t>
            </a:r>
            <a:r>
              <a:rPr lang="de-DE" sz="1800" dirty="0" smtClean="0"/>
              <a:t> </a:t>
            </a:r>
            <a:r>
              <a:rPr lang="de-DE" sz="1800" dirty="0" err="1" smtClean="0"/>
              <a:t>aumento</a:t>
            </a:r>
            <a:r>
              <a:rPr lang="de-DE" sz="1800" dirty="0" smtClean="0"/>
              <a:t>) </a:t>
            </a:r>
            <a:r>
              <a:rPr lang="de-DE" sz="1800" dirty="0" err="1" smtClean="0"/>
              <a:t>dell‘appetito</a:t>
            </a:r>
            <a:r>
              <a:rPr lang="de-DE" sz="1800" dirty="0" smtClean="0"/>
              <a:t>, </a:t>
            </a:r>
            <a:r>
              <a:rPr lang="de-DE" sz="1800" dirty="0" err="1" smtClean="0"/>
              <a:t>dei</a:t>
            </a:r>
            <a:r>
              <a:rPr lang="de-DE" sz="1800" dirty="0" smtClean="0"/>
              <a:t> </a:t>
            </a:r>
            <a:r>
              <a:rPr lang="de-DE" sz="1800" dirty="0" err="1" smtClean="0"/>
              <a:t>pensieri</a:t>
            </a:r>
            <a:r>
              <a:rPr lang="de-DE" sz="1800" dirty="0" smtClean="0"/>
              <a:t> o </a:t>
            </a:r>
            <a:r>
              <a:rPr lang="de-DE" sz="1800" dirty="0" err="1" smtClean="0"/>
              <a:t>gesti</a:t>
            </a:r>
            <a:r>
              <a:rPr lang="de-DE" sz="1800" dirty="0" smtClean="0"/>
              <a:t> </a:t>
            </a:r>
            <a:r>
              <a:rPr lang="de-DE" sz="1800" dirty="0" err="1" smtClean="0"/>
              <a:t>suicidi</a:t>
            </a:r>
            <a:endParaRPr lang="de-DE" sz="1800" dirty="0"/>
          </a:p>
          <a:p>
            <a:pPr lvl="0"/>
            <a:endParaRPr lang="de-DE" sz="2200" dirty="0"/>
          </a:p>
          <a:p>
            <a:pPr lvl="0"/>
            <a:endParaRPr lang="de-DE" sz="2200" dirty="0"/>
          </a:p>
          <a:p>
            <a:pPr lvl="0"/>
            <a:endParaRPr lang="de-DE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8064648" y="1043533"/>
            <a:ext cx="1595160" cy="1555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 cstate="print">
            <a:lum/>
            <a:alphaModFix/>
          </a:blip>
          <a:srcRect/>
          <a:stretch>
            <a:fillRect/>
          </a:stretch>
        </p:blipFill>
        <p:spPr>
          <a:xfrm>
            <a:off x="8568704" y="6804172"/>
            <a:ext cx="1222936" cy="4674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>
          <a:xfrm>
            <a:off x="503999" y="659001"/>
            <a:ext cx="7200000" cy="553998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de-DE" dirty="0" smtClean="0"/>
              <a:t>4 </a:t>
            </a:r>
            <a:r>
              <a:rPr lang="de-DE" dirty="0" err="1" smtClean="0"/>
              <a:t>Raccomandazioni</a:t>
            </a:r>
            <a:r>
              <a:rPr lang="de-DE" dirty="0" smtClean="0"/>
              <a:t> </a:t>
            </a:r>
            <a:r>
              <a:rPr lang="de-DE" dirty="0" smtClean="0"/>
              <a:t>per la </a:t>
            </a:r>
            <a:r>
              <a:rPr lang="de-DE" dirty="0" err="1" smtClean="0"/>
              <a:t>scuola</a:t>
            </a:r>
            <a:endParaRPr lang="de-DE" dirty="0"/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9071640" cy="559332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de-DE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de-DE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de-DE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de-DE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de-DE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9pPr>
          </a:lstStyle>
          <a:p>
            <a:pPr lvl="0" algn="just"/>
            <a:r>
              <a:rPr lang="de-DE" sz="2200" dirty="0"/>
              <a:t>1. </a:t>
            </a:r>
            <a:r>
              <a:rPr lang="de-DE" sz="2200" dirty="0" err="1" smtClean="0"/>
              <a:t>Riconoscere</a:t>
            </a:r>
            <a:r>
              <a:rPr lang="de-DE" sz="2200" dirty="0" smtClean="0"/>
              <a:t> i </a:t>
            </a:r>
            <a:r>
              <a:rPr lang="de-DE" sz="2200" dirty="0" err="1" smtClean="0"/>
              <a:t>sintomi</a:t>
            </a:r>
            <a:endParaRPr lang="de-DE" sz="2200" dirty="0"/>
          </a:p>
          <a:p>
            <a:pPr lvl="0" algn="just"/>
            <a:r>
              <a:rPr lang="de-DE" sz="1500" dirty="0" err="1" smtClean="0"/>
              <a:t>Sintomi</a:t>
            </a:r>
            <a:r>
              <a:rPr lang="de-DE" sz="1500" dirty="0" smtClean="0"/>
              <a:t> </a:t>
            </a:r>
            <a:r>
              <a:rPr lang="de-DE" sz="1500" dirty="0" err="1" smtClean="0"/>
              <a:t>come</a:t>
            </a:r>
            <a:r>
              <a:rPr lang="de-DE" sz="1500" dirty="0" smtClean="0"/>
              <a:t> forma di </a:t>
            </a:r>
            <a:r>
              <a:rPr lang="de-DE" sz="1500" dirty="0" err="1" smtClean="0"/>
              <a:t>auto</a:t>
            </a:r>
            <a:r>
              <a:rPr lang="de-DE" sz="1500" dirty="0" smtClean="0"/>
              <a:t> </a:t>
            </a:r>
            <a:r>
              <a:rPr lang="de-DE" sz="1500" dirty="0" err="1" smtClean="0"/>
              <a:t>cura</a:t>
            </a:r>
            <a:r>
              <a:rPr lang="de-DE" sz="1500" dirty="0" smtClean="0"/>
              <a:t> (</a:t>
            </a:r>
            <a:r>
              <a:rPr lang="de-DE" sz="1500" dirty="0" err="1" smtClean="0"/>
              <a:t>dormire</a:t>
            </a:r>
            <a:r>
              <a:rPr lang="de-DE" sz="1500" dirty="0" smtClean="0"/>
              <a:t> </a:t>
            </a:r>
            <a:r>
              <a:rPr lang="de-DE" sz="1500" dirty="0" err="1" smtClean="0"/>
              <a:t>addormentarsi</a:t>
            </a:r>
            <a:r>
              <a:rPr lang="de-DE" sz="1500" dirty="0" smtClean="0"/>
              <a:t> in </a:t>
            </a:r>
            <a:r>
              <a:rPr lang="de-DE" sz="1500" dirty="0" err="1" smtClean="0"/>
              <a:t>classe</a:t>
            </a:r>
            <a:r>
              <a:rPr lang="de-DE" sz="1500" dirty="0" smtClean="0"/>
              <a:t> per </a:t>
            </a:r>
            <a:r>
              <a:rPr lang="de-DE" sz="1500" dirty="0" err="1" smtClean="0"/>
              <a:t>trovare</a:t>
            </a:r>
            <a:r>
              <a:rPr lang="de-DE" sz="1500" dirty="0" smtClean="0"/>
              <a:t> </a:t>
            </a:r>
            <a:r>
              <a:rPr lang="de-DE" sz="1500" dirty="0" err="1" smtClean="0"/>
              <a:t>il</a:t>
            </a:r>
            <a:r>
              <a:rPr lang="de-DE" sz="1500" dirty="0" smtClean="0"/>
              <a:t> </a:t>
            </a:r>
            <a:r>
              <a:rPr lang="de-DE" sz="1500" dirty="0" err="1" smtClean="0"/>
              <a:t>riposo</a:t>
            </a:r>
            <a:r>
              <a:rPr lang="de-DE" sz="1500" dirty="0" smtClean="0"/>
              <a:t> </a:t>
            </a:r>
            <a:r>
              <a:rPr lang="de-DE" sz="1500" dirty="0" err="1" smtClean="0"/>
              <a:t>negato</a:t>
            </a:r>
            <a:r>
              <a:rPr lang="de-DE" sz="1500" dirty="0" smtClean="0"/>
              <a:t> da </a:t>
            </a:r>
            <a:r>
              <a:rPr lang="de-DE" sz="1500" dirty="0" err="1" smtClean="0"/>
              <a:t>una</a:t>
            </a:r>
            <a:r>
              <a:rPr lang="de-DE" sz="1500" dirty="0" smtClean="0"/>
              <a:t> </a:t>
            </a:r>
            <a:r>
              <a:rPr lang="de-DE" sz="1500" dirty="0" err="1" smtClean="0"/>
              <a:t>notte</a:t>
            </a:r>
            <a:r>
              <a:rPr lang="de-DE" sz="1500" dirty="0" smtClean="0"/>
              <a:t> </a:t>
            </a:r>
            <a:r>
              <a:rPr lang="de-DE" sz="1500" dirty="0" err="1" smtClean="0"/>
              <a:t>piena</a:t>
            </a:r>
            <a:r>
              <a:rPr lang="de-DE" sz="1500" dirty="0" smtClean="0"/>
              <a:t> di </a:t>
            </a:r>
            <a:r>
              <a:rPr lang="de-DE" sz="1500" dirty="0" err="1" smtClean="0"/>
              <a:t>incubi</a:t>
            </a:r>
            <a:r>
              <a:rPr lang="de-DE" sz="1500" dirty="0" smtClean="0"/>
              <a:t> </a:t>
            </a:r>
            <a:r>
              <a:rPr lang="de-DE" sz="1500" dirty="0" err="1" smtClean="0"/>
              <a:t>ecc</a:t>
            </a:r>
            <a:r>
              <a:rPr lang="de-DE" sz="1500" dirty="0"/>
              <a:t>)</a:t>
            </a:r>
          </a:p>
          <a:p>
            <a:pPr lvl="0" algn="just"/>
            <a:r>
              <a:rPr lang="de-DE" sz="1500" b="1" dirty="0" smtClean="0"/>
              <a:t>Non </a:t>
            </a:r>
            <a:r>
              <a:rPr lang="de-DE" sz="1500" b="1" dirty="0" err="1" smtClean="0"/>
              <a:t>sono</a:t>
            </a:r>
            <a:r>
              <a:rPr lang="de-DE" sz="1500" b="1" dirty="0" smtClean="0"/>
              <a:t> le </a:t>
            </a:r>
            <a:r>
              <a:rPr lang="de-DE" sz="1500" b="1" dirty="0" err="1" smtClean="0"/>
              <a:t>reazione</a:t>
            </a:r>
            <a:r>
              <a:rPr lang="de-DE" sz="1500" b="1" dirty="0" smtClean="0"/>
              <a:t> di </a:t>
            </a:r>
            <a:r>
              <a:rPr lang="de-DE" sz="1500" b="1" dirty="0" err="1" smtClean="0"/>
              <a:t>bambini</a:t>
            </a:r>
            <a:r>
              <a:rPr lang="de-DE" sz="1500" b="1" dirty="0" smtClean="0"/>
              <a:t> e </a:t>
            </a:r>
            <a:r>
              <a:rPr lang="de-DE" sz="1500" b="1" dirty="0" err="1" smtClean="0"/>
              <a:t>ragazzi</a:t>
            </a:r>
            <a:r>
              <a:rPr lang="de-DE" sz="1500" b="1" dirty="0" smtClean="0"/>
              <a:t> ad </a:t>
            </a:r>
            <a:r>
              <a:rPr lang="de-DE" sz="1500" b="1" dirty="0" err="1" smtClean="0"/>
              <a:t>andare</a:t>
            </a:r>
            <a:r>
              <a:rPr lang="de-DE" sz="1500" b="1" dirty="0" smtClean="0"/>
              <a:t> al di </a:t>
            </a:r>
            <a:r>
              <a:rPr lang="de-DE" sz="1500" b="1" dirty="0" err="1" smtClean="0"/>
              <a:t>là</a:t>
            </a:r>
            <a:r>
              <a:rPr lang="de-DE" sz="1500" b="1" dirty="0" smtClean="0"/>
              <a:t> delle </a:t>
            </a:r>
            <a:r>
              <a:rPr lang="de-DE" sz="1500" b="1" dirty="0" err="1" smtClean="0"/>
              <a:t>nostre</a:t>
            </a:r>
            <a:r>
              <a:rPr lang="de-DE" sz="1500" b="1" dirty="0" smtClean="0"/>
              <a:t> </a:t>
            </a:r>
            <a:r>
              <a:rPr lang="de-DE" sz="1500" b="1" dirty="0" err="1" smtClean="0"/>
              <a:t>regole</a:t>
            </a:r>
            <a:r>
              <a:rPr lang="de-DE" sz="1500" b="1" dirty="0" smtClean="0"/>
              <a:t> </a:t>
            </a:r>
            <a:r>
              <a:rPr lang="de-DE" sz="1500" b="1" dirty="0" err="1" smtClean="0"/>
              <a:t>sociali</a:t>
            </a:r>
            <a:r>
              <a:rPr lang="de-DE" sz="1500" b="1" dirty="0" smtClean="0"/>
              <a:t> </a:t>
            </a:r>
            <a:r>
              <a:rPr lang="de-DE" sz="1500" b="1" dirty="0" err="1" smtClean="0"/>
              <a:t>ma</a:t>
            </a:r>
            <a:r>
              <a:rPr lang="de-DE" sz="1500" b="1" dirty="0" smtClean="0"/>
              <a:t> le </a:t>
            </a:r>
            <a:r>
              <a:rPr lang="de-DE" sz="1500" b="1" dirty="0" err="1" smtClean="0"/>
              <a:t>terribili</a:t>
            </a:r>
            <a:r>
              <a:rPr lang="de-DE" sz="1500" b="1" dirty="0" smtClean="0"/>
              <a:t> </a:t>
            </a:r>
            <a:r>
              <a:rPr lang="de-DE" sz="1500" b="1" dirty="0" err="1" smtClean="0"/>
              <a:t>esperienze</a:t>
            </a:r>
            <a:r>
              <a:rPr lang="de-DE" sz="1500" b="1" dirty="0" smtClean="0"/>
              <a:t> da </a:t>
            </a:r>
            <a:r>
              <a:rPr lang="de-DE" sz="1500" b="1" dirty="0" err="1" smtClean="0"/>
              <a:t>loro</a:t>
            </a:r>
            <a:r>
              <a:rPr lang="de-DE" sz="1500" b="1" dirty="0" smtClean="0"/>
              <a:t> </a:t>
            </a:r>
            <a:r>
              <a:rPr lang="de-DE" sz="1500" b="1" dirty="0" err="1" smtClean="0"/>
              <a:t>vissute</a:t>
            </a:r>
            <a:r>
              <a:rPr lang="de-DE" sz="1500" b="1" dirty="0" smtClean="0"/>
              <a:t>.</a:t>
            </a:r>
            <a:endParaRPr lang="de-DE" sz="1500" b="1" dirty="0"/>
          </a:p>
          <a:p>
            <a:pPr lvl="0" algn="just"/>
            <a:r>
              <a:rPr lang="de-DE" sz="1500" dirty="0" err="1" smtClean="0"/>
              <a:t>Atteggiamento</a:t>
            </a:r>
            <a:r>
              <a:rPr lang="de-DE" sz="1500" dirty="0" smtClean="0"/>
              <a:t> </a:t>
            </a:r>
            <a:r>
              <a:rPr lang="de-DE" sz="1500" dirty="0" err="1" smtClean="0"/>
              <a:t>enfatico</a:t>
            </a:r>
            <a:r>
              <a:rPr lang="de-DE" sz="1500" dirty="0" smtClean="0"/>
              <a:t> e di </a:t>
            </a:r>
            <a:r>
              <a:rPr lang="de-DE" sz="1500" dirty="0" err="1" smtClean="0"/>
              <a:t>sostegno</a:t>
            </a:r>
            <a:r>
              <a:rPr lang="de-DE" sz="1500" dirty="0" smtClean="0"/>
              <a:t> da </a:t>
            </a:r>
            <a:r>
              <a:rPr lang="de-DE" sz="1500" dirty="0" err="1" smtClean="0"/>
              <a:t>parte</a:t>
            </a:r>
            <a:r>
              <a:rPr lang="de-DE" sz="1500" dirty="0" smtClean="0"/>
              <a:t> </a:t>
            </a:r>
            <a:r>
              <a:rPr lang="de-DE" sz="1500" dirty="0" err="1" smtClean="0"/>
              <a:t>dei</a:t>
            </a:r>
            <a:r>
              <a:rPr lang="de-DE" sz="1500" dirty="0" smtClean="0"/>
              <a:t> </a:t>
            </a:r>
            <a:r>
              <a:rPr lang="de-DE" sz="1500" dirty="0" err="1" smtClean="0"/>
              <a:t>professori</a:t>
            </a:r>
            <a:endParaRPr lang="de-DE" sz="1500" dirty="0" smtClean="0"/>
          </a:p>
          <a:p>
            <a:pPr lvl="0" algn="just"/>
            <a:r>
              <a:rPr lang="de-DE" sz="1500" dirty="0" err="1" smtClean="0"/>
              <a:t>Pazienza</a:t>
            </a:r>
            <a:r>
              <a:rPr lang="de-DE" sz="1500" dirty="0" smtClean="0"/>
              <a:t> e </a:t>
            </a:r>
            <a:r>
              <a:rPr lang="de-DE" sz="1500" dirty="0" err="1" smtClean="0"/>
              <a:t>comprensione</a:t>
            </a:r>
            <a:r>
              <a:rPr lang="de-DE" sz="1500" dirty="0" smtClean="0"/>
              <a:t> (</a:t>
            </a:r>
            <a:r>
              <a:rPr lang="de-DE" sz="1500" dirty="0" err="1" smtClean="0"/>
              <a:t>eventuali</a:t>
            </a:r>
            <a:r>
              <a:rPr lang="de-DE" sz="1500" dirty="0" smtClean="0"/>
              <a:t> </a:t>
            </a:r>
            <a:r>
              <a:rPr lang="de-DE" sz="1500" dirty="0" err="1" smtClean="0"/>
              <a:t>sanzioni</a:t>
            </a:r>
            <a:r>
              <a:rPr lang="de-DE" sz="1500" dirty="0" smtClean="0"/>
              <a:t> </a:t>
            </a:r>
            <a:r>
              <a:rPr lang="de-DE" sz="1500" dirty="0" err="1" smtClean="0"/>
              <a:t>possono</a:t>
            </a:r>
            <a:r>
              <a:rPr lang="de-DE" sz="1500" dirty="0" smtClean="0"/>
              <a:t> </a:t>
            </a:r>
            <a:r>
              <a:rPr lang="de-DE" sz="1500" dirty="0" err="1" smtClean="0"/>
              <a:t>portare</a:t>
            </a:r>
            <a:r>
              <a:rPr lang="de-DE" sz="1500" dirty="0" smtClean="0"/>
              <a:t> </a:t>
            </a:r>
            <a:r>
              <a:rPr lang="de-DE" sz="1500" dirty="0" err="1" smtClean="0"/>
              <a:t>altri</a:t>
            </a:r>
            <a:r>
              <a:rPr lang="de-DE" sz="1500" dirty="0" smtClean="0"/>
              <a:t> </a:t>
            </a:r>
            <a:r>
              <a:rPr lang="de-DE" sz="1500" dirty="0" err="1" smtClean="0"/>
              <a:t>ed</a:t>
            </a:r>
            <a:r>
              <a:rPr lang="de-DE" sz="1500" dirty="0" smtClean="0"/>
              <a:t> </a:t>
            </a:r>
            <a:r>
              <a:rPr lang="de-DE" sz="1500" dirty="0" err="1" smtClean="0"/>
              <a:t>ancor</a:t>
            </a:r>
            <a:r>
              <a:rPr lang="de-DE" sz="1500" dirty="0" smtClean="0"/>
              <a:t> più </a:t>
            </a:r>
            <a:r>
              <a:rPr lang="de-DE" sz="1500" dirty="0" err="1" smtClean="0"/>
              <a:t>gravi</a:t>
            </a:r>
            <a:r>
              <a:rPr lang="de-DE" sz="1500" dirty="0" smtClean="0"/>
              <a:t> </a:t>
            </a:r>
            <a:r>
              <a:rPr lang="de-DE" sz="1500" dirty="0" err="1" smtClean="0"/>
              <a:t>sintomi</a:t>
            </a:r>
            <a:r>
              <a:rPr lang="de-DE" sz="1500" dirty="0" smtClean="0"/>
              <a:t>)</a:t>
            </a:r>
            <a:endParaRPr lang="de-DE" sz="1500" dirty="0"/>
          </a:p>
          <a:p>
            <a:pPr lvl="0" algn="just"/>
            <a:r>
              <a:rPr lang="de-DE" sz="2200" dirty="0"/>
              <a:t>2. </a:t>
            </a:r>
            <a:r>
              <a:rPr lang="de-DE" sz="2200" dirty="0" smtClean="0"/>
              <a:t>Rendere </a:t>
            </a:r>
            <a:r>
              <a:rPr lang="de-DE" sz="2200" dirty="0" err="1" smtClean="0"/>
              <a:t>possibili</a:t>
            </a:r>
            <a:r>
              <a:rPr lang="de-DE" sz="2200" dirty="0" smtClean="0"/>
              <a:t> </a:t>
            </a:r>
            <a:r>
              <a:rPr lang="de-DE" sz="2200" dirty="0" err="1" smtClean="0"/>
              <a:t>esperienze</a:t>
            </a:r>
            <a:r>
              <a:rPr lang="de-DE" sz="2200" dirty="0" smtClean="0"/>
              <a:t> positive </a:t>
            </a:r>
            <a:r>
              <a:rPr lang="de-DE" sz="2200" dirty="0" err="1" smtClean="0"/>
              <a:t>nelle</a:t>
            </a:r>
            <a:r>
              <a:rPr lang="de-DE" sz="2200" dirty="0" smtClean="0"/>
              <a:t> </a:t>
            </a:r>
            <a:r>
              <a:rPr lang="de-DE" sz="2200" dirty="0" err="1" smtClean="0"/>
              <a:t>relazioni</a:t>
            </a:r>
            <a:endParaRPr lang="de-DE" sz="2200" dirty="0" smtClean="0"/>
          </a:p>
          <a:p>
            <a:pPr lvl="0" algn="just"/>
            <a:r>
              <a:rPr lang="de-DE" sz="1500" dirty="0" err="1" smtClean="0"/>
              <a:t>Relazioni</a:t>
            </a:r>
            <a:r>
              <a:rPr lang="de-DE" sz="1500" dirty="0" smtClean="0"/>
              <a:t> positive </a:t>
            </a:r>
            <a:r>
              <a:rPr lang="de-DE" sz="1500" dirty="0" err="1" smtClean="0"/>
              <a:t>ed</a:t>
            </a:r>
            <a:r>
              <a:rPr lang="de-DE" sz="1500" dirty="0" smtClean="0"/>
              <a:t> </a:t>
            </a:r>
            <a:r>
              <a:rPr lang="de-DE" sz="1500" dirty="0" err="1" smtClean="0"/>
              <a:t>inclusione</a:t>
            </a:r>
            <a:r>
              <a:rPr lang="de-DE" sz="1500" dirty="0" smtClean="0"/>
              <a:t> </a:t>
            </a:r>
            <a:r>
              <a:rPr lang="de-DE" sz="1500" dirty="0" err="1" smtClean="0"/>
              <a:t>sociale</a:t>
            </a:r>
            <a:r>
              <a:rPr lang="de-DE" sz="1500" dirty="0" smtClean="0"/>
              <a:t> </a:t>
            </a:r>
            <a:r>
              <a:rPr lang="de-DE" sz="1500" dirty="0" err="1" smtClean="0"/>
              <a:t>rafforzano</a:t>
            </a:r>
            <a:r>
              <a:rPr lang="de-DE" sz="1500" dirty="0" smtClean="0"/>
              <a:t> la </a:t>
            </a:r>
            <a:r>
              <a:rPr lang="de-DE" sz="1500" dirty="0" err="1" smtClean="0"/>
              <a:t>capacità</a:t>
            </a:r>
            <a:r>
              <a:rPr lang="de-DE" sz="1500" dirty="0" smtClean="0"/>
              <a:t> di </a:t>
            </a:r>
            <a:r>
              <a:rPr lang="de-DE" sz="1500" dirty="0" err="1" smtClean="0"/>
              <a:t>recupero</a:t>
            </a:r>
            <a:r>
              <a:rPr lang="de-DE" sz="1500" dirty="0" smtClean="0"/>
              <a:t> </a:t>
            </a:r>
            <a:r>
              <a:rPr lang="de-DE" sz="1500" dirty="0" err="1" smtClean="0"/>
              <a:t>dei</a:t>
            </a:r>
            <a:r>
              <a:rPr lang="de-DE" sz="1500" dirty="0" smtClean="0"/>
              <a:t> </a:t>
            </a:r>
            <a:r>
              <a:rPr lang="de-DE" sz="1500" dirty="0" err="1" smtClean="0"/>
              <a:t>bambini</a:t>
            </a:r>
            <a:r>
              <a:rPr lang="de-DE" sz="1500" dirty="0" smtClean="0"/>
              <a:t> </a:t>
            </a:r>
            <a:r>
              <a:rPr lang="de-DE" sz="1500" dirty="0" err="1" smtClean="0"/>
              <a:t>traumatizzati</a:t>
            </a:r>
            <a:endParaRPr lang="de-DE" sz="1500" dirty="0" smtClean="0"/>
          </a:p>
          <a:p>
            <a:pPr lvl="0" algn="just"/>
            <a:r>
              <a:rPr lang="de-DE" sz="1500" dirty="0" err="1" smtClean="0"/>
              <a:t>Rispetto</a:t>
            </a:r>
            <a:r>
              <a:rPr lang="de-DE" sz="1500" dirty="0" smtClean="0"/>
              <a:t>, </a:t>
            </a:r>
            <a:r>
              <a:rPr lang="de-DE" sz="1500" dirty="0" err="1" smtClean="0"/>
              <a:t>apprezzamento</a:t>
            </a:r>
            <a:r>
              <a:rPr lang="de-DE" sz="1500" dirty="0" smtClean="0"/>
              <a:t>, </a:t>
            </a:r>
            <a:r>
              <a:rPr lang="de-DE" sz="1500" dirty="0" err="1" smtClean="0"/>
              <a:t>prevenzione</a:t>
            </a:r>
            <a:r>
              <a:rPr lang="de-DE" sz="1500" dirty="0" smtClean="0"/>
              <a:t> del </a:t>
            </a:r>
            <a:r>
              <a:rPr lang="de-DE" sz="1500" dirty="0" err="1" smtClean="0"/>
              <a:t>bullismo</a:t>
            </a:r>
            <a:r>
              <a:rPr lang="de-DE" sz="1500" dirty="0" smtClean="0"/>
              <a:t> e </a:t>
            </a:r>
            <a:r>
              <a:rPr lang="de-DE" sz="1500" dirty="0" err="1" smtClean="0"/>
              <a:t>dei</a:t>
            </a:r>
            <a:r>
              <a:rPr lang="de-DE" sz="1500" dirty="0" smtClean="0"/>
              <a:t> </a:t>
            </a:r>
            <a:r>
              <a:rPr lang="de-DE" sz="1500" dirty="0" err="1" smtClean="0"/>
              <a:t>comportamenti</a:t>
            </a:r>
            <a:r>
              <a:rPr lang="de-DE" sz="1500" dirty="0" smtClean="0"/>
              <a:t> </a:t>
            </a:r>
            <a:r>
              <a:rPr lang="de-DE" sz="1500" dirty="0" err="1" smtClean="0"/>
              <a:t>discriminanti</a:t>
            </a:r>
            <a:r>
              <a:rPr lang="de-DE" sz="1500" dirty="0" smtClean="0"/>
              <a:t>.</a:t>
            </a:r>
            <a:endParaRPr lang="de-DE" sz="1500" dirty="0"/>
          </a:p>
          <a:p>
            <a:pPr lvl="0" algn="just"/>
            <a:r>
              <a:rPr lang="de-DE" sz="1500" dirty="0" err="1" smtClean="0"/>
              <a:t>L‘esperienza</a:t>
            </a:r>
            <a:r>
              <a:rPr lang="de-DE" sz="1500" dirty="0" smtClean="0"/>
              <a:t> di </a:t>
            </a:r>
            <a:r>
              <a:rPr lang="de-DE" sz="1500" dirty="0" err="1" smtClean="0"/>
              <a:t>una</a:t>
            </a:r>
            <a:r>
              <a:rPr lang="de-DE" sz="1500" dirty="0" smtClean="0"/>
              <a:t> </a:t>
            </a:r>
            <a:r>
              <a:rPr lang="de-DE" sz="1500" dirty="0" err="1" smtClean="0"/>
              <a:t>relazione</a:t>
            </a:r>
            <a:r>
              <a:rPr lang="de-DE" sz="1500" dirty="0" smtClean="0"/>
              <a:t> di </a:t>
            </a:r>
            <a:r>
              <a:rPr lang="de-DE" sz="1500" dirty="0" err="1" smtClean="0"/>
              <a:t>apprezzamento</a:t>
            </a:r>
            <a:r>
              <a:rPr lang="de-DE" sz="1500" dirty="0" smtClean="0"/>
              <a:t> e </a:t>
            </a:r>
            <a:r>
              <a:rPr lang="de-DE" sz="1500" dirty="0" err="1" smtClean="0"/>
              <a:t>fiducia</a:t>
            </a:r>
            <a:r>
              <a:rPr lang="de-DE" sz="1500" dirty="0" smtClean="0"/>
              <a:t> </a:t>
            </a:r>
            <a:r>
              <a:rPr lang="de-DE" sz="1500" dirty="0" err="1" smtClean="0"/>
              <a:t>tra</a:t>
            </a:r>
            <a:r>
              <a:rPr lang="de-DE" sz="1500" dirty="0" smtClean="0"/>
              <a:t> </a:t>
            </a:r>
            <a:r>
              <a:rPr lang="de-DE" sz="1500" dirty="0" err="1" smtClean="0"/>
              <a:t>professore</a:t>
            </a:r>
            <a:r>
              <a:rPr lang="de-DE" sz="1500" dirty="0" smtClean="0"/>
              <a:t> e </a:t>
            </a:r>
            <a:r>
              <a:rPr lang="de-DE" sz="1500" dirty="0" err="1" smtClean="0"/>
              <a:t>studente</a:t>
            </a:r>
            <a:r>
              <a:rPr lang="de-DE" sz="1500" dirty="0" smtClean="0"/>
              <a:t> ha </a:t>
            </a:r>
            <a:r>
              <a:rPr lang="de-DE" sz="1500" dirty="0" err="1" smtClean="0"/>
              <a:t>una</a:t>
            </a:r>
            <a:r>
              <a:rPr lang="de-DE" sz="1500" dirty="0" smtClean="0"/>
              <a:t> </a:t>
            </a:r>
            <a:r>
              <a:rPr lang="de-DE" sz="1500" dirty="0" err="1" smtClean="0"/>
              <a:t>funzione</a:t>
            </a:r>
            <a:r>
              <a:rPr lang="de-DE" sz="1500" dirty="0" smtClean="0"/>
              <a:t> </a:t>
            </a:r>
            <a:r>
              <a:rPr lang="de-DE" sz="1500" dirty="0" err="1" smtClean="0"/>
              <a:t>correttiva</a:t>
            </a:r>
            <a:r>
              <a:rPr lang="de-DE" sz="1500" dirty="0" smtClean="0"/>
              <a:t> per i </a:t>
            </a:r>
            <a:r>
              <a:rPr lang="de-DE" sz="1500" dirty="0" err="1" smtClean="0"/>
              <a:t>giovani</a:t>
            </a:r>
            <a:r>
              <a:rPr lang="de-DE" sz="1500" dirty="0" smtClean="0"/>
              <a:t> </a:t>
            </a:r>
            <a:r>
              <a:rPr lang="de-DE" sz="1500" dirty="0" err="1" smtClean="0"/>
              <a:t>traumati</a:t>
            </a:r>
            <a:r>
              <a:rPr lang="de-DE" sz="1500" dirty="0" smtClean="0"/>
              <a:t>.</a:t>
            </a:r>
            <a:endParaRPr lang="de-DE" sz="1500" dirty="0"/>
          </a:p>
          <a:p>
            <a:pPr lvl="0" algn="just"/>
            <a:r>
              <a:rPr lang="de-DE" sz="1500" dirty="0" smtClean="0"/>
              <a:t>Il </a:t>
            </a:r>
            <a:r>
              <a:rPr lang="de-DE" sz="1500" dirty="0" err="1" smtClean="0"/>
              <a:t>docente</a:t>
            </a:r>
            <a:r>
              <a:rPr lang="de-DE" sz="1500" dirty="0" smtClean="0"/>
              <a:t> </a:t>
            </a:r>
            <a:r>
              <a:rPr lang="de-DE" sz="1500" dirty="0" err="1" smtClean="0"/>
              <a:t>deve</a:t>
            </a:r>
            <a:r>
              <a:rPr lang="de-DE" sz="1500" dirty="0" smtClean="0"/>
              <a:t> </a:t>
            </a:r>
            <a:r>
              <a:rPr lang="de-DE" sz="1500" dirty="0" err="1" smtClean="0"/>
              <a:t>essere</a:t>
            </a:r>
            <a:r>
              <a:rPr lang="de-DE" sz="1500" dirty="0" smtClean="0"/>
              <a:t> </a:t>
            </a:r>
            <a:r>
              <a:rPr lang="de-DE" sz="1500" dirty="0" err="1" smtClean="0"/>
              <a:t>consapevole</a:t>
            </a:r>
            <a:r>
              <a:rPr lang="de-DE" sz="1500" dirty="0" smtClean="0"/>
              <a:t> </a:t>
            </a:r>
            <a:r>
              <a:rPr lang="de-DE" sz="1500" dirty="0" err="1" smtClean="0"/>
              <a:t>che</a:t>
            </a:r>
            <a:r>
              <a:rPr lang="de-DE" sz="1500" dirty="0" smtClean="0"/>
              <a:t> la </a:t>
            </a:r>
            <a:r>
              <a:rPr lang="de-DE" sz="1500" dirty="0" err="1" smtClean="0"/>
              <a:t>relazione</a:t>
            </a:r>
            <a:r>
              <a:rPr lang="de-DE" sz="1500" dirty="0" smtClean="0"/>
              <a:t> </a:t>
            </a:r>
            <a:r>
              <a:rPr lang="de-DE" sz="1500" dirty="0" err="1" smtClean="0"/>
              <a:t>con</a:t>
            </a:r>
            <a:r>
              <a:rPr lang="de-DE" sz="1500" dirty="0" smtClean="0"/>
              <a:t> i </a:t>
            </a:r>
            <a:r>
              <a:rPr lang="de-DE" sz="1500" dirty="0" err="1" smtClean="0"/>
              <a:t>ragazzi</a:t>
            </a:r>
            <a:r>
              <a:rPr lang="de-DE" sz="1500" dirty="0" smtClean="0"/>
              <a:t> </a:t>
            </a:r>
            <a:r>
              <a:rPr lang="de-DE" sz="1500" dirty="0" err="1" smtClean="0"/>
              <a:t>traumatizzati</a:t>
            </a:r>
            <a:r>
              <a:rPr lang="de-DE" sz="1500" dirty="0" smtClean="0"/>
              <a:t> è </a:t>
            </a:r>
            <a:r>
              <a:rPr lang="de-DE" sz="1500" dirty="0" err="1" smtClean="0"/>
              <a:t>accompagnata</a:t>
            </a:r>
            <a:r>
              <a:rPr lang="de-DE" sz="1500" dirty="0" smtClean="0"/>
              <a:t> da </a:t>
            </a:r>
            <a:r>
              <a:rPr lang="de-DE" sz="1500" dirty="0" err="1" smtClean="0"/>
              <a:t>crisi</a:t>
            </a:r>
            <a:r>
              <a:rPr lang="de-DE" sz="1500" dirty="0" smtClean="0"/>
              <a:t>. Queste </a:t>
            </a:r>
            <a:r>
              <a:rPr lang="de-DE" sz="1500" dirty="0" err="1" smtClean="0"/>
              <a:t>crisi</a:t>
            </a:r>
            <a:r>
              <a:rPr lang="de-DE" sz="1500" dirty="0" smtClean="0"/>
              <a:t> </a:t>
            </a:r>
            <a:r>
              <a:rPr lang="de-DE" sz="1500" dirty="0" err="1" smtClean="0"/>
              <a:t>sono</a:t>
            </a:r>
            <a:r>
              <a:rPr lang="de-DE" sz="1500" dirty="0" smtClean="0"/>
              <a:t> </a:t>
            </a:r>
            <a:r>
              <a:rPr lang="de-DE" sz="1500" dirty="0" err="1" smtClean="0"/>
              <a:t>sintomi</a:t>
            </a:r>
            <a:r>
              <a:rPr lang="de-DE" sz="1500" dirty="0" smtClean="0"/>
              <a:t> del </a:t>
            </a:r>
            <a:r>
              <a:rPr lang="de-DE" sz="1500" dirty="0" err="1" smtClean="0"/>
              <a:t>trauma</a:t>
            </a:r>
            <a:endParaRPr lang="de-DE" sz="16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7560360" y="172800"/>
            <a:ext cx="1595160" cy="1555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 cstate="print">
            <a:lum/>
            <a:alphaModFix/>
          </a:blip>
          <a:srcRect/>
          <a:stretch>
            <a:fillRect/>
          </a:stretch>
        </p:blipFill>
        <p:spPr>
          <a:xfrm>
            <a:off x="8391240" y="6804172"/>
            <a:ext cx="1400400" cy="4674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>
          <a:xfrm>
            <a:off x="503999" y="659001"/>
            <a:ext cx="7200000" cy="553998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de-DE" dirty="0" smtClean="0"/>
              <a:t>4 </a:t>
            </a:r>
            <a:r>
              <a:rPr lang="de-DE" dirty="0" err="1" smtClean="0"/>
              <a:t>Raccomandazioni</a:t>
            </a:r>
            <a:r>
              <a:rPr lang="de-DE" dirty="0" smtClean="0"/>
              <a:t> </a:t>
            </a:r>
            <a:r>
              <a:rPr lang="de-DE" dirty="0" smtClean="0"/>
              <a:t>per la </a:t>
            </a:r>
            <a:r>
              <a:rPr lang="de-DE" dirty="0" err="1" smtClean="0"/>
              <a:t>scuola</a:t>
            </a:r>
            <a:endParaRPr lang="de-DE" dirty="0"/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4294967295"/>
          </p:nvPr>
        </p:nvSpPr>
        <p:spPr>
          <a:xfrm>
            <a:off x="503808" y="1763613"/>
            <a:ext cx="9071640" cy="5205264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de-DE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de-DE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de-DE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de-DE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de-DE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9pPr>
          </a:lstStyle>
          <a:p>
            <a:pPr lvl="0" algn="just"/>
            <a:r>
              <a:rPr lang="de-DE" sz="2200" dirty="0"/>
              <a:t>3. </a:t>
            </a:r>
            <a:r>
              <a:rPr lang="de-DE" sz="2200" dirty="0" err="1" smtClean="0"/>
              <a:t>Ricostruzione</a:t>
            </a:r>
            <a:r>
              <a:rPr lang="de-DE" sz="2200" dirty="0" smtClean="0"/>
              <a:t> della </a:t>
            </a:r>
            <a:r>
              <a:rPr lang="de-DE" sz="2200" dirty="0" err="1" smtClean="0"/>
              <a:t>sensazione</a:t>
            </a:r>
            <a:r>
              <a:rPr lang="de-DE" sz="2200" dirty="0" smtClean="0"/>
              <a:t> di </a:t>
            </a:r>
            <a:r>
              <a:rPr lang="de-DE" sz="2200" dirty="0" err="1" smtClean="0"/>
              <a:t>salvezza</a:t>
            </a:r>
            <a:r>
              <a:rPr lang="de-DE" sz="2200" dirty="0" smtClean="0"/>
              <a:t> e </a:t>
            </a:r>
            <a:r>
              <a:rPr lang="de-DE" sz="2200" dirty="0" err="1" smtClean="0"/>
              <a:t>controllo</a:t>
            </a:r>
            <a:endParaRPr lang="de-DE" sz="2200" dirty="0"/>
          </a:p>
          <a:p>
            <a:pPr lvl="0" algn="just"/>
            <a:r>
              <a:rPr lang="de-DE" sz="2200" dirty="0" smtClean="0"/>
              <a:t>- </a:t>
            </a:r>
            <a:r>
              <a:rPr lang="de-DE" sz="2200" dirty="0" err="1" smtClean="0"/>
              <a:t>prevedibilità</a:t>
            </a:r>
            <a:r>
              <a:rPr lang="de-DE" sz="2200" dirty="0" smtClean="0"/>
              <a:t> (</a:t>
            </a:r>
            <a:r>
              <a:rPr lang="de-DE" sz="2200" dirty="0" err="1" smtClean="0"/>
              <a:t>regole</a:t>
            </a:r>
            <a:r>
              <a:rPr lang="de-DE" sz="2200" dirty="0" smtClean="0"/>
              <a:t>, </a:t>
            </a:r>
            <a:r>
              <a:rPr lang="de-DE" sz="2200" dirty="0" err="1" smtClean="0"/>
              <a:t>strutture</a:t>
            </a:r>
            <a:r>
              <a:rPr lang="de-DE" sz="2200" dirty="0" smtClean="0"/>
              <a:t>, </a:t>
            </a:r>
            <a:r>
              <a:rPr lang="de-DE" sz="2200" dirty="0" err="1" smtClean="0"/>
              <a:t>rituali</a:t>
            </a:r>
            <a:r>
              <a:rPr lang="de-DE" sz="2200" dirty="0" smtClean="0"/>
              <a:t> </a:t>
            </a:r>
            <a:r>
              <a:rPr lang="de-DE" sz="2200" dirty="0" err="1" smtClean="0"/>
              <a:t>ed</a:t>
            </a:r>
            <a:r>
              <a:rPr lang="de-DE" sz="2200" dirty="0" smtClean="0"/>
              <a:t> </a:t>
            </a:r>
            <a:r>
              <a:rPr lang="de-DE" sz="2200" dirty="0" err="1" smtClean="0"/>
              <a:t>accordi</a:t>
            </a:r>
            <a:r>
              <a:rPr lang="de-DE" sz="2200" dirty="0" smtClean="0"/>
              <a:t>)</a:t>
            </a:r>
            <a:endParaRPr lang="de-DE" sz="2200" dirty="0"/>
          </a:p>
          <a:p>
            <a:pPr lvl="0" algn="just"/>
            <a:r>
              <a:rPr lang="de-DE" sz="2200" dirty="0"/>
              <a:t>- </a:t>
            </a:r>
            <a:r>
              <a:rPr lang="de-DE" sz="2200" dirty="0" err="1" smtClean="0"/>
              <a:t>Trasparenza</a:t>
            </a:r>
            <a:r>
              <a:rPr lang="de-DE" sz="2200" dirty="0" smtClean="0"/>
              <a:t> </a:t>
            </a:r>
            <a:r>
              <a:rPr lang="de-DE" sz="2200" dirty="0" err="1" smtClean="0"/>
              <a:t>ed</a:t>
            </a:r>
            <a:r>
              <a:rPr lang="de-DE" sz="2200" dirty="0" smtClean="0"/>
              <a:t> </a:t>
            </a:r>
            <a:r>
              <a:rPr lang="de-DE" sz="2200" dirty="0" err="1" smtClean="0"/>
              <a:t>informazione</a:t>
            </a:r>
            <a:endParaRPr lang="de-DE" sz="2200" dirty="0"/>
          </a:p>
          <a:p>
            <a:pPr lvl="0" algn="just"/>
            <a:r>
              <a:rPr lang="de-DE" sz="2200" dirty="0"/>
              <a:t>- </a:t>
            </a:r>
            <a:r>
              <a:rPr lang="de-DE" sz="2200" dirty="0" err="1" smtClean="0"/>
              <a:t>libertà</a:t>
            </a:r>
            <a:r>
              <a:rPr lang="de-DE" sz="2200" dirty="0" smtClean="0"/>
              <a:t> di </a:t>
            </a:r>
            <a:r>
              <a:rPr lang="de-DE" sz="2200" dirty="0" err="1" smtClean="0"/>
              <a:t>decisione</a:t>
            </a:r>
            <a:r>
              <a:rPr lang="de-DE" sz="2200" dirty="0" smtClean="0"/>
              <a:t> e di </a:t>
            </a:r>
            <a:r>
              <a:rPr lang="de-DE" sz="2200" dirty="0" err="1" smtClean="0"/>
              <a:t>partecipazione</a:t>
            </a:r>
            <a:endParaRPr lang="de-DE" sz="2200" dirty="0"/>
          </a:p>
          <a:p>
            <a:pPr lvl="0" algn="just"/>
            <a:r>
              <a:rPr lang="de-DE" sz="2200" dirty="0"/>
              <a:t>- </a:t>
            </a:r>
            <a:r>
              <a:rPr lang="de-DE" sz="2200" dirty="0" err="1" smtClean="0"/>
              <a:t>rispetto</a:t>
            </a:r>
            <a:r>
              <a:rPr lang="de-DE" sz="2200" dirty="0" smtClean="0"/>
              <a:t> delle </a:t>
            </a:r>
            <a:r>
              <a:rPr lang="de-DE" sz="2200" dirty="0" err="1" smtClean="0"/>
              <a:t>richieste</a:t>
            </a:r>
            <a:r>
              <a:rPr lang="de-DE" sz="2200" dirty="0" smtClean="0"/>
              <a:t> di </a:t>
            </a:r>
            <a:r>
              <a:rPr lang="de-DE" sz="2200" dirty="0" err="1" smtClean="0"/>
              <a:t>base</a:t>
            </a:r>
            <a:r>
              <a:rPr lang="de-DE" sz="2200" dirty="0" smtClean="0"/>
              <a:t> (</a:t>
            </a:r>
            <a:r>
              <a:rPr lang="de-DE" sz="2200" dirty="0" err="1" smtClean="0"/>
              <a:t>fame</a:t>
            </a:r>
            <a:r>
              <a:rPr lang="de-DE" sz="2200" dirty="0" smtClean="0"/>
              <a:t>, </a:t>
            </a:r>
            <a:r>
              <a:rPr lang="de-DE" sz="2200" dirty="0" err="1" smtClean="0"/>
              <a:t>sete</a:t>
            </a:r>
            <a:r>
              <a:rPr lang="de-DE" sz="2200" dirty="0" smtClean="0"/>
              <a:t>, </a:t>
            </a:r>
            <a:r>
              <a:rPr lang="de-DE" sz="2200" dirty="0" err="1" smtClean="0"/>
              <a:t>toilet</a:t>
            </a:r>
            <a:r>
              <a:rPr lang="de-DE" sz="2200" dirty="0" smtClean="0"/>
              <a:t> </a:t>
            </a:r>
            <a:r>
              <a:rPr lang="de-DE" sz="2200" dirty="0" err="1" smtClean="0"/>
              <a:t>ecc</a:t>
            </a:r>
            <a:r>
              <a:rPr lang="de-DE" sz="2200" dirty="0" smtClean="0"/>
              <a:t>.)</a:t>
            </a:r>
            <a:endParaRPr lang="de-DE" sz="2200" dirty="0"/>
          </a:p>
          <a:p>
            <a:pPr lvl="0" algn="just"/>
            <a:r>
              <a:rPr lang="de-DE" sz="2200" dirty="0"/>
              <a:t>- </a:t>
            </a:r>
            <a:r>
              <a:rPr lang="de-DE" sz="2200" dirty="0" err="1" smtClean="0"/>
              <a:t>protezione</a:t>
            </a:r>
            <a:r>
              <a:rPr lang="de-DE" sz="2200" dirty="0" smtClean="0"/>
              <a:t> </a:t>
            </a:r>
            <a:r>
              <a:rPr lang="de-DE" sz="2200" dirty="0" err="1" smtClean="0"/>
              <a:t>dalla</a:t>
            </a:r>
            <a:r>
              <a:rPr lang="de-DE" sz="2200" dirty="0" smtClean="0"/>
              <a:t> </a:t>
            </a:r>
            <a:r>
              <a:rPr lang="de-DE" sz="2200" dirty="0" err="1" smtClean="0"/>
              <a:t>violenza</a:t>
            </a:r>
            <a:r>
              <a:rPr lang="de-DE" sz="2200" dirty="0" smtClean="0"/>
              <a:t> (</a:t>
            </a:r>
            <a:r>
              <a:rPr lang="de-DE" sz="2200" dirty="0" err="1" smtClean="0"/>
              <a:t>situazioni</a:t>
            </a:r>
            <a:r>
              <a:rPr lang="de-DE" sz="2200" dirty="0" smtClean="0"/>
              <a:t> </a:t>
            </a:r>
            <a:r>
              <a:rPr lang="de-DE" sz="2200" dirty="0" err="1" smtClean="0"/>
              <a:t>violente</a:t>
            </a:r>
            <a:r>
              <a:rPr lang="de-DE" sz="2200" dirty="0" smtClean="0"/>
              <a:t> </a:t>
            </a:r>
            <a:r>
              <a:rPr lang="de-DE" sz="2200" dirty="0" err="1" smtClean="0"/>
              <a:t>possono</a:t>
            </a:r>
            <a:r>
              <a:rPr lang="de-DE" sz="2200" dirty="0" smtClean="0"/>
              <a:t> </a:t>
            </a:r>
            <a:r>
              <a:rPr lang="de-DE" sz="2200" dirty="0" err="1" smtClean="0"/>
              <a:t>portare</a:t>
            </a:r>
            <a:r>
              <a:rPr lang="de-DE" sz="2200" dirty="0" smtClean="0"/>
              <a:t> ad </a:t>
            </a:r>
            <a:r>
              <a:rPr lang="de-DE" sz="2200" dirty="0" err="1" smtClean="0"/>
              <a:t>aggressioni</a:t>
            </a:r>
            <a:r>
              <a:rPr lang="de-DE" sz="2200" dirty="0" smtClean="0"/>
              <a:t> </a:t>
            </a:r>
            <a:r>
              <a:rPr lang="de-DE" sz="2200" dirty="0" err="1" smtClean="0"/>
              <a:t>fuori</a:t>
            </a:r>
            <a:r>
              <a:rPr lang="de-DE" sz="2200" dirty="0" smtClean="0"/>
              <a:t> </a:t>
            </a:r>
            <a:r>
              <a:rPr lang="de-DE" sz="2200" dirty="0" err="1" smtClean="0"/>
              <a:t>controllo</a:t>
            </a:r>
            <a:r>
              <a:rPr lang="de-DE" sz="2200" dirty="0" smtClean="0"/>
              <a:t>. Si </a:t>
            </a:r>
            <a:r>
              <a:rPr lang="de-DE" sz="2200" dirty="0" err="1" smtClean="0"/>
              <a:t>consiglia</a:t>
            </a:r>
            <a:r>
              <a:rPr lang="de-DE" sz="2200" dirty="0" smtClean="0"/>
              <a:t> di </a:t>
            </a:r>
            <a:r>
              <a:rPr lang="de-DE" sz="2200" dirty="0" err="1" smtClean="0"/>
              <a:t>sdrammatizzare</a:t>
            </a:r>
            <a:r>
              <a:rPr lang="de-DE" sz="2200" dirty="0" smtClean="0"/>
              <a:t> e </a:t>
            </a:r>
            <a:r>
              <a:rPr lang="de-DE" sz="2200" dirty="0" err="1" smtClean="0"/>
              <a:t>meditare</a:t>
            </a:r>
            <a:r>
              <a:rPr lang="de-DE" sz="2200" dirty="0" smtClean="0"/>
              <a:t>)</a:t>
            </a:r>
            <a:endParaRPr lang="de-DE" sz="2200" dirty="0"/>
          </a:p>
          <a:p>
            <a:pPr lvl="0" algn="just"/>
            <a:r>
              <a:rPr lang="de-DE" sz="2200" dirty="0"/>
              <a:t>4. </a:t>
            </a:r>
            <a:r>
              <a:rPr lang="de-DE" sz="2200" dirty="0" err="1" smtClean="0"/>
              <a:t>Supporto</a:t>
            </a:r>
            <a:r>
              <a:rPr lang="de-DE" sz="2200" dirty="0" smtClean="0"/>
              <a:t> di </a:t>
            </a:r>
            <a:r>
              <a:rPr lang="de-DE" sz="2200" dirty="0" err="1" smtClean="0"/>
              <a:t>esperienze</a:t>
            </a:r>
            <a:r>
              <a:rPr lang="de-DE" sz="2200" dirty="0" smtClean="0"/>
              <a:t> positive</a:t>
            </a:r>
            <a:endParaRPr lang="de-DE" sz="2200" dirty="0"/>
          </a:p>
          <a:p>
            <a:pPr lvl="0" algn="just"/>
            <a:r>
              <a:rPr lang="de-DE" sz="2200" dirty="0"/>
              <a:t>- </a:t>
            </a:r>
            <a:r>
              <a:rPr lang="de-DE" sz="2200" dirty="0" smtClean="0"/>
              <a:t>più </a:t>
            </a:r>
            <a:r>
              <a:rPr lang="de-DE" sz="2200" dirty="0" err="1" smtClean="0"/>
              <a:t>esperienze</a:t>
            </a:r>
            <a:r>
              <a:rPr lang="de-DE" sz="2200" dirty="0" smtClean="0"/>
              <a:t> positive </a:t>
            </a:r>
            <a:r>
              <a:rPr lang="de-DE" sz="2200" dirty="0" err="1" smtClean="0"/>
              <a:t>contro</a:t>
            </a:r>
            <a:r>
              <a:rPr lang="de-DE" sz="2200" dirty="0" smtClean="0"/>
              <a:t> quelle negative del </a:t>
            </a:r>
            <a:r>
              <a:rPr lang="de-DE" sz="2200" dirty="0" err="1" smtClean="0"/>
              <a:t>passato</a:t>
            </a:r>
            <a:r>
              <a:rPr lang="de-DE" sz="2200" dirty="0" smtClean="0"/>
              <a:t>. (</a:t>
            </a:r>
            <a:r>
              <a:rPr lang="de-DE" sz="2200" dirty="0" err="1" smtClean="0"/>
              <a:t>avvolte</a:t>
            </a:r>
            <a:r>
              <a:rPr lang="de-DE" sz="2200" dirty="0" smtClean="0"/>
              <a:t> </a:t>
            </a:r>
            <a:r>
              <a:rPr lang="de-DE" sz="2200" dirty="0" err="1" smtClean="0"/>
              <a:t>accompagnate</a:t>
            </a:r>
            <a:r>
              <a:rPr lang="de-DE" sz="2200" dirty="0" smtClean="0"/>
              <a:t> da </a:t>
            </a:r>
            <a:r>
              <a:rPr lang="de-DE" sz="2200" dirty="0" err="1" smtClean="0"/>
              <a:t>sentimenti</a:t>
            </a:r>
            <a:r>
              <a:rPr lang="de-DE" sz="2200" dirty="0" smtClean="0"/>
              <a:t> di </a:t>
            </a:r>
            <a:r>
              <a:rPr lang="de-DE" sz="2200" dirty="0" err="1" smtClean="0"/>
              <a:t>colpa</a:t>
            </a:r>
            <a:r>
              <a:rPr lang="de-DE" sz="2200" dirty="0" smtClean="0"/>
              <a:t>)</a:t>
            </a:r>
            <a:endParaRPr lang="de-DE" sz="2200" dirty="0"/>
          </a:p>
          <a:p>
            <a:pPr lvl="0" algn="just"/>
            <a:r>
              <a:rPr lang="de-DE" sz="2200" dirty="0"/>
              <a:t>- </a:t>
            </a:r>
            <a:r>
              <a:rPr lang="de-DE" sz="2200" dirty="0" err="1" smtClean="0"/>
              <a:t>humour</a:t>
            </a:r>
            <a:r>
              <a:rPr lang="de-DE" sz="2200" dirty="0" smtClean="0"/>
              <a:t>, </a:t>
            </a:r>
            <a:r>
              <a:rPr lang="de-DE" sz="2200" dirty="0" err="1" smtClean="0"/>
              <a:t>emozioni</a:t>
            </a:r>
            <a:r>
              <a:rPr lang="de-DE" sz="2200" dirty="0" smtClean="0"/>
              <a:t> positive e </a:t>
            </a:r>
            <a:r>
              <a:rPr lang="de-DE" sz="2200" dirty="0" err="1" smtClean="0"/>
              <a:t>pazienza</a:t>
            </a:r>
            <a:r>
              <a:rPr lang="de-DE" sz="2200" dirty="0" smtClean="0"/>
              <a:t>!</a:t>
            </a:r>
            <a:endParaRPr lang="de-DE" sz="22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7560360" y="172800"/>
            <a:ext cx="1595160" cy="1555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 cstate="print">
            <a:lum/>
            <a:alphaModFix/>
          </a:blip>
          <a:srcRect/>
          <a:stretch>
            <a:fillRect/>
          </a:stretch>
        </p:blipFill>
        <p:spPr>
          <a:xfrm>
            <a:off x="8391240" y="6407640"/>
            <a:ext cx="1400400" cy="86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de-DE"/>
              <a:t> </a:t>
            </a:r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de-DE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de-DE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de-DE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de-DE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de-DE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9pPr>
          </a:lstStyle>
          <a:p>
            <a:pPr lvl="0">
              <a:buNone/>
            </a:pPr>
            <a:endParaRPr lang="de-DE" dirty="0"/>
          </a:p>
          <a:p>
            <a:pPr lvl="0">
              <a:buNone/>
            </a:pPr>
            <a:r>
              <a:rPr lang="de-DE" sz="3600" dirty="0"/>
              <a:t/>
            </a:r>
            <a:br>
              <a:rPr lang="de-DE" sz="3600" dirty="0"/>
            </a:br>
            <a:r>
              <a:rPr lang="de-DE" sz="3600" dirty="0"/>
              <a:t/>
            </a:r>
            <a:br>
              <a:rPr lang="de-DE" sz="3600" dirty="0"/>
            </a:br>
            <a:r>
              <a:rPr lang="de-DE" sz="3600" dirty="0"/>
              <a:t/>
            </a:r>
            <a:br>
              <a:rPr lang="de-DE" sz="3600" dirty="0"/>
            </a:br>
            <a:r>
              <a:rPr lang="de-DE" sz="3600" dirty="0"/>
              <a:t>		   </a:t>
            </a:r>
            <a:r>
              <a:rPr lang="de-DE" sz="3600" dirty="0" smtClean="0"/>
              <a:t>Grazie per </a:t>
            </a:r>
            <a:r>
              <a:rPr lang="de-DE" sz="3600" smtClean="0"/>
              <a:t>l‘attenzione!</a:t>
            </a:r>
            <a:endParaRPr lang="de-DE" sz="36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7560360" y="172440"/>
            <a:ext cx="1595160" cy="1555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 cstate="print">
            <a:lum/>
            <a:alphaModFix/>
          </a:blip>
          <a:srcRect/>
          <a:stretch>
            <a:fillRect/>
          </a:stretch>
        </p:blipFill>
        <p:spPr>
          <a:xfrm>
            <a:off x="8390880" y="6407279"/>
            <a:ext cx="1400400" cy="86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>
          <a:xfrm>
            <a:off x="503999" y="659001"/>
            <a:ext cx="7200000" cy="553998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de-DE" dirty="0" err="1" smtClean="0"/>
              <a:t>Fonte</a:t>
            </a:r>
            <a:r>
              <a:rPr lang="de-DE" dirty="0" smtClean="0"/>
              <a:t>:</a:t>
            </a:r>
            <a:endParaRPr lang="de-DE" dirty="0"/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9071640" cy="498924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de-DE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de-DE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de-DE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de-DE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de-DE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9pPr>
          </a:lstStyle>
          <a:p>
            <a:pPr lvl="0"/>
            <a:r>
              <a:rPr lang="de-DE" u="sng" dirty="0" err="1" smtClean="0"/>
              <a:t>Questa</a:t>
            </a:r>
            <a:r>
              <a:rPr lang="de-DE" u="sng" dirty="0" smtClean="0"/>
              <a:t> </a:t>
            </a:r>
            <a:r>
              <a:rPr lang="de-DE" u="sng" dirty="0" err="1" smtClean="0"/>
              <a:t>presentazione</a:t>
            </a:r>
            <a:r>
              <a:rPr lang="de-DE" u="sng" dirty="0" smtClean="0"/>
              <a:t> è la </a:t>
            </a:r>
            <a:r>
              <a:rPr lang="de-DE" u="sng" dirty="0" err="1" smtClean="0"/>
              <a:t>sintesi</a:t>
            </a:r>
            <a:r>
              <a:rPr lang="de-DE" u="sng" dirty="0" smtClean="0"/>
              <a:t> </a:t>
            </a:r>
            <a:r>
              <a:rPr lang="de-DE" u="sng" dirty="0" err="1" smtClean="0"/>
              <a:t>dell‘opuscolo</a:t>
            </a:r>
            <a:r>
              <a:rPr lang="de-DE" u="sng" dirty="0" smtClean="0"/>
              <a:t>:</a:t>
            </a:r>
            <a:endParaRPr lang="de-DE" u="sng" dirty="0"/>
          </a:p>
          <a:p>
            <a:pPr lvl="0"/>
            <a:r>
              <a:rPr lang="de-DE" dirty="0"/>
              <a:t>Flucht, Trauma, Schule</a:t>
            </a:r>
          </a:p>
          <a:p>
            <a:pPr lvl="0"/>
            <a:r>
              <a:rPr lang="de-DE" sz="2000" dirty="0"/>
              <a:t>Hintergründe und Handlungshilfen für Lehrkräfte</a:t>
            </a:r>
          </a:p>
          <a:p>
            <a:pPr lvl="0"/>
            <a:r>
              <a:rPr lang="de-DE" sz="2000" dirty="0" err="1"/>
              <a:t>by</a:t>
            </a:r>
            <a:r>
              <a:rPr lang="de-DE" sz="2000" dirty="0"/>
              <a:t>: Natalie </a:t>
            </a:r>
            <a:r>
              <a:rPr lang="de-DE" sz="2000" dirty="0" err="1"/>
              <a:t>Schwendy</a:t>
            </a:r>
            <a:r>
              <a:rPr lang="de-DE" sz="2000" dirty="0"/>
              <a:t>, Marianne </a:t>
            </a:r>
            <a:r>
              <a:rPr lang="de-DE" sz="2000" dirty="0" err="1"/>
              <a:t>Rauwald</a:t>
            </a:r>
            <a:r>
              <a:rPr lang="de-DE" sz="2000" dirty="0"/>
              <a:t>, Gesa Fritz, Universum Verlag</a:t>
            </a:r>
          </a:p>
          <a:p>
            <a:pPr lvl="0"/>
            <a:r>
              <a:rPr lang="de-DE" sz="2000" dirty="0"/>
              <a:t>ISBN: 978-3-89869-503-9</a:t>
            </a:r>
          </a:p>
          <a:p>
            <a:pPr lvl="0"/>
            <a:endParaRPr lang="de-DE" sz="2000" dirty="0"/>
          </a:p>
          <a:p>
            <a:pPr lvl="0"/>
            <a:r>
              <a:rPr lang="de-DE" dirty="0" err="1" smtClean="0"/>
              <a:t>L‘opuscolo</a:t>
            </a:r>
            <a:r>
              <a:rPr lang="de-DE" dirty="0" smtClean="0"/>
              <a:t> </a:t>
            </a:r>
            <a:r>
              <a:rPr lang="de-DE" dirty="0" err="1" smtClean="0"/>
              <a:t>ci</a:t>
            </a:r>
            <a:r>
              <a:rPr lang="de-DE" dirty="0" smtClean="0"/>
              <a:t> </a:t>
            </a:r>
            <a:r>
              <a:rPr lang="de-DE" dirty="0" err="1" smtClean="0"/>
              <a:t>dà</a:t>
            </a:r>
            <a:r>
              <a:rPr lang="de-DE" dirty="0" smtClean="0"/>
              <a:t> </a:t>
            </a:r>
            <a:r>
              <a:rPr lang="de-DE" dirty="0" err="1" smtClean="0"/>
              <a:t>informazioni</a:t>
            </a:r>
            <a:r>
              <a:rPr lang="de-DE" dirty="0" smtClean="0"/>
              <a:t> </a:t>
            </a:r>
            <a:r>
              <a:rPr lang="de-DE" dirty="0" err="1" smtClean="0"/>
              <a:t>generali</a:t>
            </a:r>
            <a:r>
              <a:rPr lang="de-DE" dirty="0" smtClean="0"/>
              <a:t> </a:t>
            </a:r>
            <a:r>
              <a:rPr lang="de-DE" dirty="0" err="1" smtClean="0"/>
              <a:t>sulla</a:t>
            </a:r>
            <a:r>
              <a:rPr lang="de-DE" dirty="0" smtClean="0"/>
              <a:t> </a:t>
            </a:r>
            <a:r>
              <a:rPr lang="de-DE" dirty="0" err="1" smtClean="0"/>
              <a:t>specifica</a:t>
            </a:r>
            <a:r>
              <a:rPr lang="de-DE" dirty="0" smtClean="0"/>
              <a:t> </a:t>
            </a:r>
            <a:r>
              <a:rPr lang="de-DE" dirty="0" err="1" smtClean="0"/>
              <a:t>situazione</a:t>
            </a:r>
            <a:r>
              <a:rPr lang="de-DE" dirty="0" smtClean="0"/>
              <a:t> </a:t>
            </a:r>
            <a:r>
              <a:rPr lang="de-DE" dirty="0" err="1" smtClean="0"/>
              <a:t>dei</a:t>
            </a:r>
            <a:r>
              <a:rPr lang="de-DE" dirty="0" smtClean="0"/>
              <a:t> </a:t>
            </a:r>
            <a:r>
              <a:rPr lang="de-DE" dirty="0" err="1" smtClean="0"/>
              <a:t>rifugiati</a:t>
            </a:r>
            <a:r>
              <a:rPr lang="de-DE" dirty="0" smtClean="0"/>
              <a:t>, </a:t>
            </a:r>
            <a:r>
              <a:rPr lang="de-DE" dirty="0" err="1" smtClean="0"/>
              <a:t>il</a:t>
            </a:r>
            <a:r>
              <a:rPr lang="de-DE" dirty="0" smtClean="0"/>
              <a:t> </a:t>
            </a:r>
            <a:r>
              <a:rPr lang="de-DE" dirty="0" err="1" smtClean="0"/>
              <a:t>loro</a:t>
            </a:r>
            <a:r>
              <a:rPr lang="de-DE" dirty="0" smtClean="0"/>
              <a:t> </a:t>
            </a:r>
            <a:r>
              <a:rPr lang="de-DE" dirty="0" err="1" smtClean="0"/>
              <a:t>traumi</a:t>
            </a:r>
            <a:r>
              <a:rPr lang="de-DE" dirty="0" smtClean="0"/>
              <a:t> e le </a:t>
            </a:r>
            <a:r>
              <a:rPr lang="de-DE" dirty="0" err="1" smtClean="0"/>
              <a:t>loro</a:t>
            </a:r>
            <a:r>
              <a:rPr lang="de-DE" dirty="0" smtClean="0"/>
              <a:t> </a:t>
            </a:r>
            <a:r>
              <a:rPr lang="de-DE" dirty="0" err="1" smtClean="0"/>
              <a:t>difficoltà</a:t>
            </a:r>
            <a:r>
              <a:rPr lang="de-DE" dirty="0" smtClean="0"/>
              <a:t> </a:t>
            </a:r>
            <a:r>
              <a:rPr lang="de-DE" dirty="0" err="1" smtClean="0"/>
              <a:t>nel</a:t>
            </a:r>
            <a:r>
              <a:rPr lang="de-DE" dirty="0" smtClean="0"/>
              <a:t> </a:t>
            </a:r>
            <a:r>
              <a:rPr lang="de-DE" dirty="0" err="1" smtClean="0"/>
              <a:t>partecipare</a:t>
            </a:r>
            <a:r>
              <a:rPr lang="de-DE" dirty="0" smtClean="0"/>
              <a:t> ad </a:t>
            </a:r>
            <a:r>
              <a:rPr lang="de-DE" dirty="0" err="1" smtClean="0"/>
              <a:t>una</a:t>
            </a:r>
            <a:r>
              <a:rPr lang="de-DE" dirty="0" smtClean="0"/>
              <a:t> </a:t>
            </a:r>
            <a:r>
              <a:rPr lang="de-DE" dirty="0" err="1" smtClean="0"/>
              <a:t>regolare</a:t>
            </a:r>
            <a:r>
              <a:rPr lang="de-DE" dirty="0" smtClean="0"/>
              <a:t> </a:t>
            </a:r>
            <a:r>
              <a:rPr lang="de-DE" dirty="0" err="1" smtClean="0"/>
              <a:t>vita</a:t>
            </a:r>
            <a:r>
              <a:rPr lang="de-DE" dirty="0" smtClean="0"/>
              <a:t> </a:t>
            </a:r>
            <a:r>
              <a:rPr lang="de-DE" dirty="0" err="1" smtClean="0"/>
              <a:t>scolastica</a:t>
            </a:r>
            <a:r>
              <a:rPr lang="de-DE" dirty="0" smtClean="0"/>
              <a:t>.  </a:t>
            </a:r>
            <a:endParaRPr lang="de-DE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7560360" y="172800"/>
            <a:ext cx="1595160" cy="1555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 cstate="print">
            <a:lum/>
            <a:alphaModFix/>
          </a:blip>
          <a:srcRect/>
          <a:stretch>
            <a:fillRect/>
          </a:stretch>
        </p:blipFill>
        <p:spPr>
          <a:xfrm>
            <a:off x="8391240" y="6407640"/>
            <a:ext cx="1400400" cy="86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>
          <a:xfrm>
            <a:off x="503999" y="659001"/>
            <a:ext cx="7200000" cy="553998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de-DE" dirty="0" err="1" smtClean="0"/>
              <a:t>Contenuti</a:t>
            </a:r>
            <a:endParaRPr lang="de-DE" dirty="0"/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4294967295"/>
          </p:nvPr>
        </p:nvSpPr>
        <p:spPr>
          <a:xfrm>
            <a:off x="503999" y="1800000"/>
            <a:ext cx="9072000" cy="4857740"/>
          </a:xfrm>
        </p:spPr>
        <p:txBody>
          <a:bodyPr>
            <a:spAutoFit/>
          </a:bodyPr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de-DE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de-DE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de-DE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de-DE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de-DE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9pPr>
          </a:lstStyle>
          <a:p>
            <a:pPr lvl="0">
              <a:buNone/>
            </a:pPr>
            <a:r>
              <a:rPr lang="de-DE" dirty="0"/>
              <a:t>1. </a:t>
            </a:r>
            <a:r>
              <a:rPr lang="de-DE" dirty="0" err="1" smtClean="0"/>
              <a:t>Introduzione</a:t>
            </a:r>
            <a:endParaRPr lang="de-DE" dirty="0"/>
          </a:p>
          <a:p>
            <a:pPr lvl="0">
              <a:buNone/>
            </a:pPr>
            <a:r>
              <a:rPr lang="de-DE" dirty="0"/>
              <a:t>2. </a:t>
            </a:r>
            <a:r>
              <a:rPr lang="de-DE" dirty="0" err="1" smtClean="0"/>
              <a:t>Fuga</a:t>
            </a:r>
            <a:r>
              <a:rPr lang="de-DE" dirty="0" smtClean="0"/>
              <a:t> e </a:t>
            </a:r>
            <a:r>
              <a:rPr lang="de-DE" dirty="0" err="1" smtClean="0"/>
              <a:t>trauma</a:t>
            </a:r>
            <a:endParaRPr lang="de-DE" dirty="0" smtClean="0"/>
          </a:p>
          <a:p>
            <a:pPr lvl="0">
              <a:buNone/>
            </a:pPr>
            <a:r>
              <a:rPr lang="de-DE" dirty="0" smtClean="0"/>
              <a:t>	</a:t>
            </a:r>
            <a:r>
              <a:rPr lang="de-DE" dirty="0" smtClean="0"/>
              <a:t>- </a:t>
            </a:r>
            <a:r>
              <a:rPr lang="de-DE" dirty="0" err="1" smtClean="0"/>
              <a:t>Quantità</a:t>
            </a:r>
            <a:r>
              <a:rPr lang="de-DE" dirty="0" smtClean="0"/>
              <a:t> di </a:t>
            </a:r>
            <a:r>
              <a:rPr lang="de-DE" dirty="0" err="1" smtClean="0"/>
              <a:t>incidenti</a:t>
            </a:r>
            <a:r>
              <a:rPr lang="de-DE" dirty="0" smtClean="0"/>
              <a:t> </a:t>
            </a:r>
            <a:r>
              <a:rPr lang="de-DE" dirty="0" err="1" smtClean="0"/>
              <a:t>traumatici</a:t>
            </a:r>
            <a:endParaRPr lang="de-DE" dirty="0" smtClean="0"/>
          </a:p>
          <a:p>
            <a:pPr lvl="0">
              <a:buNone/>
            </a:pPr>
            <a:r>
              <a:rPr lang="de-DE" dirty="0" smtClean="0"/>
              <a:t>    - </a:t>
            </a:r>
            <a:r>
              <a:rPr lang="de-DE" dirty="0" err="1" smtClean="0"/>
              <a:t>esperienze</a:t>
            </a:r>
            <a:r>
              <a:rPr lang="de-DE" dirty="0" smtClean="0"/>
              <a:t> </a:t>
            </a:r>
            <a:r>
              <a:rPr lang="de-DE" dirty="0" err="1" smtClean="0"/>
              <a:t>dopo</a:t>
            </a:r>
            <a:r>
              <a:rPr lang="de-DE" dirty="0" smtClean="0"/>
              <a:t> la </a:t>
            </a:r>
            <a:r>
              <a:rPr lang="de-DE" dirty="0" err="1" smtClean="0"/>
              <a:t>fuga</a:t>
            </a:r>
            <a:endParaRPr lang="de-DE" dirty="0" smtClean="0"/>
          </a:p>
          <a:p>
            <a:pPr lvl="0">
              <a:buNone/>
            </a:pPr>
            <a:r>
              <a:rPr lang="de-DE" dirty="0" smtClean="0"/>
              <a:t>	</a:t>
            </a:r>
            <a:r>
              <a:rPr lang="de-DE" dirty="0" smtClean="0"/>
              <a:t>- </a:t>
            </a:r>
            <a:r>
              <a:rPr lang="de-DE" dirty="0" err="1" smtClean="0"/>
              <a:t>riflessioni</a:t>
            </a:r>
            <a:r>
              <a:rPr lang="de-DE" dirty="0" smtClean="0"/>
              <a:t> </a:t>
            </a:r>
          </a:p>
          <a:p>
            <a:pPr lvl="0">
              <a:buNone/>
            </a:pPr>
            <a:r>
              <a:rPr lang="de-DE" dirty="0" smtClean="0"/>
              <a:t>3. </a:t>
            </a:r>
            <a:r>
              <a:rPr lang="de-DE" dirty="0" err="1" smtClean="0"/>
              <a:t>Disordini</a:t>
            </a:r>
            <a:r>
              <a:rPr lang="de-DE" dirty="0" smtClean="0"/>
              <a:t> più </a:t>
            </a:r>
            <a:r>
              <a:rPr lang="de-DE" dirty="0" err="1" smtClean="0"/>
              <a:t>comuni</a:t>
            </a:r>
            <a:r>
              <a:rPr lang="de-DE" dirty="0" smtClean="0"/>
              <a:t> </a:t>
            </a:r>
            <a:r>
              <a:rPr lang="de-DE" dirty="0" err="1" smtClean="0"/>
              <a:t>diagnosticati</a:t>
            </a:r>
            <a:r>
              <a:rPr lang="de-DE" dirty="0" smtClean="0"/>
              <a:t> in </a:t>
            </a:r>
            <a:r>
              <a:rPr lang="de-DE" dirty="0" err="1" smtClean="0"/>
              <a:t>bambini</a:t>
            </a:r>
            <a:r>
              <a:rPr lang="de-DE" dirty="0" smtClean="0"/>
              <a:t> e </a:t>
            </a:r>
            <a:r>
              <a:rPr lang="de-DE" dirty="0" err="1" smtClean="0"/>
              <a:t>ragazzi</a:t>
            </a:r>
            <a:endParaRPr lang="de-DE" dirty="0"/>
          </a:p>
          <a:p>
            <a:pPr lvl="0">
              <a:buNone/>
            </a:pPr>
            <a:r>
              <a:rPr lang="de-DE" dirty="0"/>
              <a:t>4</a:t>
            </a:r>
            <a:r>
              <a:rPr lang="de-DE" dirty="0" smtClean="0"/>
              <a:t>. </a:t>
            </a:r>
            <a:r>
              <a:rPr lang="de-DE" dirty="0" err="1" smtClean="0"/>
              <a:t>Raccomandazioni</a:t>
            </a:r>
            <a:r>
              <a:rPr lang="de-DE" dirty="0" smtClean="0"/>
              <a:t> </a:t>
            </a:r>
            <a:r>
              <a:rPr lang="de-DE" dirty="0" smtClean="0"/>
              <a:t>per la </a:t>
            </a:r>
            <a:r>
              <a:rPr lang="de-DE" dirty="0" err="1" smtClean="0"/>
              <a:t>scuola</a:t>
            </a:r>
            <a:r>
              <a:rPr lang="de-DE" dirty="0" smtClean="0"/>
              <a:t>- </a:t>
            </a:r>
            <a:r>
              <a:rPr lang="de-DE" dirty="0" err="1" smtClean="0"/>
              <a:t>se</a:t>
            </a:r>
            <a:r>
              <a:rPr lang="de-DE" dirty="0" err="1" smtClean="0"/>
              <a:t>nsibilizzazione</a:t>
            </a:r>
            <a:r>
              <a:rPr lang="de-DE" dirty="0" smtClean="0"/>
              <a:t> </a:t>
            </a:r>
            <a:r>
              <a:rPr lang="de-DE" dirty="0" err="1" smtClean="0"/>
              <a:t>ed</a:t>
            </a:r>
            <a:r>
              <a:rPr lang="de-DE" dirty="0" smtClean="0"/>
              <a:t> </a:t>
            </a:r>
            <a:r>
              <a:rPr lang="de-DE" dirty="0" err="1" smtClean="0"/>
              <a:t>assistenza</a:t>
            </a:r>
            <a:r>
              <a:rPr lang="de-DE" dirty="0" smtClean="0"/>
              <a:t> per </a:t>
            </a:r>
            <a:r>
              <a:rPr lang="de-DE" dirty="0" err="1" smtClean="0"/>
              <a:t>il</a:t>
            </a:r>
            <a:r>
              <a:rPr lang="de-DE" dirty="0" smtClean="0"/>
              <a:t> </a:t>
            </a:r>
            <a:r>
              <a:rPr lang="de-DE" dirty="0" err="1" smtClean="0"/>
              <a:t>corpo</a:t>
            </a:r>
            <a:r>
              <a:rPr lang="de-DE" dirty="0" smtClean="0"/>
              <a:t> </a:t>
            </a:r>
            <a:r>
              <a:rPr lang="de-DE" dirty="0" err="1" smtClean="0"/>
              <a:t>docenti</a:t>
            </a:r>
            <a:endParaRPr lang="de-DE" dirty="0"/>
          </a:p>
          <a:p>
            <a:pPr lvl="0">
              <a:buNone/>
            </a:pPr>
            <a:endParaRPr lang="de-DE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7560360" y="172800"/>
            <a:ext cx="1595160" cy="1555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7560360" y="172800"/>
            <a:ext cx="1595160" cy="1555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lum/>
            <a:alphaModFix/>
          </a:blip>
          <a:srcRect/>
          <a:stretch>
            <a:fillRect/>
          </a:stretch>
        </p:blipFill>
        <p:spPr>
          <a:xfrm>
            <a:off x="8391240" y="6407640"/>
            <a:ext cx="1400400" cy="86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>
          <a:xfrm>
            <a:off x="503999" y="659001"/>
            <a:ext cx="7200000" cy="553998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de-DE" dirty="0"/>
              <a:t>1. </a:t>
            </a:r>
            <a:r>
              <a:rPr lang="de-DE" dirty="0" err="1" smtClean="0"/>
              <a:t>Introduzione</a:t>
            </a:r>
            <a:endParaRPr lang="de-DE" dirty="0"/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4294967295"/>
          </p:nvPr>
        </p:nvSpPr>
        <p:spPr>
          <a:xfrm>
            <a:off x="503999" y="1800000"/>
            <a:ext cx="9072000" cy="5396349"/>
          </a:xfrm>
        </p:spPr>
        <p:txBody>
          <a:bodyPr>
            <a:spAutoFit/>
          </a:bodyPr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de-DE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de-DE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de-DE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de-DE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de-DE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9pPr>
          </a:lstStyle>
          <a:p>
            <a:pPr lvl="0" algn="just"/>
            <a:r>
              <a:rPr lang="de-DE" dirty="0" smtClean="0"/>
              <a:t>Il </a:t>
            </a:r>
            <a:r>
              <a:rPr lang="de-DE" dirty="0" err="1" smtClean="0"/>
              <a:t>nostro</a:t>
            </a:r>
            <a:r>
              <a:rPr lang="de-DE" dirty="0" smtClean="0"/>
              <a:t> </a:t>
            </a:r>
            <a:r>
              <a:rPr lang="de-DE" dirty="0" err="1" smtClean="0"/>
              <a:t>sistema</a:t>
            </a:r>
            <a:r>
              <a:rPr lang="de-DE" dirty="0" smtClean="0"/>
              <a:t> </a:t>
            </a:r>
            <a:r>
              <a:rPr lang="de-DE" dirty="0" err="1" smtClean="0"/>
              <a:t>scolastico</a:t>
            </a:r>
            <a:r>
              <a:rPr lang="de-DE" dirty="0" smtClean="0"/>
              <a:t> ha </a:t>
            </a:r>
            <a:r>
              <a:rPr lang="de-DE" dirty="0" err="1" smtClean="0"/>
              <a:t>sperimentato</a:t>
            </a:r>
            <a:r>
              <a:rPr lang="de-DE" dirty="0" smtClean="0"/>
              <a:t> </a:t>
            </a:r>
            <a:r>
              <a:rPr lang="de-DE" dirty="0" err="1" smtClean="0"/>
              <a:t>l‘entrata</a:t>
            </a:r>
            <a:r>
              <a:rPr lang="de-DE" dirty="0" smtClean="0"/>
              <a:t> di </a:t>
            </a:r>
            <a:r>
              <a:rPr lang="de-DE" dirty="0" err="1" smtClean="0"/>
              <a:t>centinaia</a:t>
            </a:r>
            <a:r>
              <a:rPr lang="de-DE" dirty="0" smtClean="0"/>
              <a:t> di </a:t>
            </a:r>
            <a:r>
              <a:rPr lang="de-DE" dirty="0" err="1" smtClean="0"/>
              <a:t>migliaia</a:t>
            </a:r>
            <a:r>
              <a:rPr lang="de-DE" dirty="0" smtClean="0"/>
              <a:t> di </a:t>
            </a:r>
            <a:r>
              <a:rPr lang="de-DE" dirty="0" err="1" smtClean="0"/>
              <a:t>studenti</a:t>
            </a:r>
            <a:r>
              <a:rPr lang="de-DE" dirty="0" smtClean="0"/>
              <a:t> </a:t>
            </a:r>
            <a:r>
              <a:rPr lang="de-DE" dirty="0" err="1" smtClean="0"/>
              <a:t>provenienti</a:t>
            </a:r>
            <a:r>
              <a:rPr lang="de-DE" dirty="0" smtClean="0"/>
              <a:t> </a:t>
            </a:r>
            <a:r>
              <a:rPr lang="de-DE" dirty="0" err="1" smtClean="0"/>
              <a:t>dai</a:t>
            </a:r>
            <a:r>
              <a:rPr lang="de-DE" dirty="0" smtClean="0"/>
              <a:t> più </a:t>
            </a:r>
            <a:r>
              <a:rPr lang="de-DE" dirty="0" err="1" smtClean="0"/>
              <a:t>disparati</a:t>
            </a:r>
            <a:r>
              <a:rPr lang="de-DE" dirty="0" smtClean="0"/>
              <a:t> </a:t>
            </a:r>
            <a:r>
              <a:rPr lang="de-DE" dirty="0" err="1" smtClean="0"/>
              <a:t>contesti</a:t>
            </a:r>
            <a:r>
              <a:rPr lang="de-DE" dirty="0" smtClean="0"/>
              <a:t>: </a:t>
            </a:r>
            <a:r>
              <a:rPr lang="de-DE" dirty="0" err="1" smtClean="0"/>
              <a:t>Siria</a:t>
            </a:r>
            <a:r>
              <a:rPr lang="de-DE" dirty="0"/>
              <a:t>, Afghanistan, Pakistan, Iran, Irak, Eritrea, Somalia </a:t>
            </a:r>
            <a:r>
              <a:rPr lang="de-DE" dirty="0" smtClean="0"/>
              <a:t>e </a:t>
            </a:r>
            <a:r>
              <a:rPr lang="de-DE" dirty="0" err="1" smtClean="0"/>
              <a:t>molti</a:t>
            </a:r>
            <a:r>
              <a:rPr lang="de-DE" dirty="0" smtClean="0"/>
              <a:t> </a:t>
            </a:r>
            <a:r>
              <a:rPr lang="de-DE" dirty="0" err="1" smtClean="0"/>
              <a:t>altri</a:t>
            </a:r>
            <a:r>
              <a:rPr lang="de-DE" dirty="0" smtClean="0"/>
              <a:t>.</a:t>
            </a:r>
            <a:endParaRPr lang="de-DE" dirty="0"/>
          </a:p>
          <a:p>
            <a:pPr lvl="0" algn="just"/>
            <a:r>
              <a:rPr lang="de-DE" dirty="0" err="1" smtClean="0"/>
              <a:t>L‘integrazione</a:t>
            </a:r>
            <a:r>
              <a:rPr lang="de-DE" dirty="0" smtClean="0"/>
              <a:t> </a:t>
            </a:r>
            <a:r>
              <a:rPr lang="de-DE" dirty="0" err="1" smtClean="0"/>
              <a:t>all‘interno</a:t>
            </a:r>
            <a:r>
              <a:rPr lang="de-DE" dirty="0" smtClean="0"/>
              <a:t> del </a:t>
            </a:r>
            <a:r>
              <a:rPr lang="de-DE" dirty="0" err="1" smtClean="0"/>
              <a:t>nostro</a:t>
            </a:r>
            <a:r>
              <a:rPr lang="de-DE" dirty="0" smtClean="0"/>
              <a:t> </a:t>
            </a:r>
            <a:r>
              <a:rPr lang="de-DE" dirty="0" err="1" smtClean="0"/>
              <a:t>sistema</a:t>
            </a:r>
            <a:r>
              <a:rPr lang="de-DE" dirty="0" smtClean="0"/>
              <a:t> </a:t>
            </a:r>
            <a:r>
              <a:rPr lang="de-DE" dirty="0" err="1" smtClean="0"/>
              <a:t>scolastico</a:t>
            </a:r>
            <a:r>
              <a:rPr lang="de-DE" dirty="0" smtClean="0"/>
              <a:t> è </a:t>
            </a:r>
            <a:r>
              <a:rPr lang="de-DE" dirty="0" err="1" smtClean="0"/>
              <a:t>un</a:t>
            </a:r>
            <a:r>
              <a:rPr lang="de-DE" dirty="0" smtClean="0"/>
              <a:t> </a:t>
            </a:r>
            <a:r>
              <a:rPr lang="de-DE" dirty="0" err="1" smtClean="0"/>
              <a:t>aspetto</a:t>
            </a:r>
            <a:r>
              <a:rPr lang="de-DE" dirty="0" smtClean="0"/>
              <a:t> </a:t>
            </a:r>
            <a:r>
              <a:rPr lang="de-DE" dirty="0" err="1" smtClean="0"/>
              <a:t>essenziale</a:t>
            </a:r>
            <a:r>
              <a:rPr lang="de-DE" dirty="0" smtClean="0"/>
              <a:t> per </a:t>
            </a:r>
            <a:r>
              <a:rPr lang="de-DE" dirty="0" err="1" smtClean="0"/>
              <a:t>agevolare</a:t>
            </a:r>
            <a:r>
              <a:rPr lang="de-DE" dirty="0" smtClean="0"/>
              <a:t> </a:t>
            </a:r>
            <a:r>
              <a:rPr lang="de-DE" dirty="0" err="1" smtClean="0"/>
              <a:t>l‘integrazione</a:t>
            </a:r>
            <a:r>
              <a:rPr lang="de-DE" dirty="0" smtClean="0"/>
              <a:t> </a:t>
            </a:r>
            <a:r>
              <a:rPr lang="de-DE" dirty="0" err="1" smtClean="0"/>
              <a:t>all‘interno</a:t>
            </a:r>
            <a:r>
              <a:rPr lang="de-DE" dirty="0" smtClean="0"/>
              <a:t> della </a:t>
            </a:r>
            <a:r>
              <a:rPr lang="de-DE" dirty="0" err="1" smtClean="0"/>
              <a:t>società</a:t>
            </a:r>
            <a:r>
              <a:rPr lang="de-DE" dirty="0" smtClean="0"/>
              <a:t>.</a:t>
            </a:r>
            <a:endParaRPr lang="de-DE" dirty="0"/>
          </a:p>
          <a:p>
            <a:pPr lvl="0" algn="just"/>
            <a:r>
              <a:rPr lang="de-DE" u="sng" dirty="0"/>
              <a:t> </a:t>
            </a:r>
            <a:r>
              <a:rPr lang="de-DE" u="sng" dirty="0" smtClean="0"/>
              <a:t>I </a:t>
            </a:r>
            <a:r>
              <a:rPr lang="de-DE" u="sng" dirty="0" err="1" smtClean="0"/>
              <a:t>Docenti</a:t>
            </a:r>
            <a:r>
              <a:rPr lang="de-DE" u="sng" dirty="0" smtClean="0"/>
              <a:t> </a:t>
            </a:r>
            <a:r>
              <a:rPr lang="de-DE" u="sng" dirty="0" err="1" smtClean="0"/>
              <a:t>devono</a:t>
            </a:r>
            <a:r>
              <a:rPr lang="de-DE" u="sng" dirty="0" smtClean="0"/>
              <a:t> </a:t>
            </a:r>
            <a:r>
              <a:rPr lang="de-DE" u="sng" dirty="0" err="1" smtClean="0"/>
              <a:t>affrontare</a:t>
            </a:r>
            <a:r>
              <a:rPr lang="de-DE" u="sng" dirty="0" smtClean="0"/>
              <a:t> i </a:t>
            </a:r>
            <a:r>
              <a:rPr lang="de-DE" u="sng" dirty="0" err="1" smtClean="0"/>
              <a:t>seguenti</a:t>
            </a:r>
            <a:r>
              <a:rPr lang="de-DE" u="sng" dirty="0" smtClean="0"/>
              <a:t> </a:t>
            </a:r>
            <a:r>
              <a:rPr lang="de-DE" u="sng" dirty="0" err="1" smtClean="0"/>
              <a:t>ostacoli</a:t>
            </a:r>
            <a:r>
              <a:rPr lang="de-DE" u="sng" dirty="0" smtClean="0"/>
              <a:t>:</a:t>
            </a:r>
            <a:endParaRPr lang="de-DE" u="sng" dirty="0"/>
          </a:p>
          <a:p>
            <a:pPr lvl="0" algn="just"/>
            <a:r>
              <a:rPr lang="de-DE" sz="2400" dirty="0"/>
              <a:t>1. </a:t>
            </a:r>
            <a:r>
              <a:rPr lang="de-DE" sz="2400" dirty="0" err="1" smtClean="0"/>
              <a:t>gruppi</a:t>
            </a:r>
            <a:r>
              <a:rPr lang="de-DE" sz="2400" dirty="0" smtClean="0"/>
              <a:t> </a:t>
            </a:r>
            <a:r>
              <a:rPr lang="de-DE" sz="2400" dirty="0" err="1" smtClean="0"/>
              <a:t>diversi</a:t>
            </a:r>
            <a:r>
              <a:rPr lang="de-DE" sz="2400" dirty="0" smtClean="0"/>
              <a:t> per </a:t>
            </a:r>
            <a:r>
              <a:rPr lang="de-DE" sz="2400" dirty="0" err="1" smtClean="0"/>
              <a:t>età</a:t>
            </a:r>
            <a:r>
              <a:rPr lang="de-DE" sz="2400" dirty="0" smtClean="0"/>
              <a:t>, </a:t>
            </a:r>
            <a:r>
              <a:rPr lang="de-DE" sz="2400" dirty="0" err="1" smtClean="0"/>
              <a:t>sistema</a:t>
            </a:r>
            <a:r>
              <a:rPr lang="de-DE" sz="2400" dirty="0" smtClean="0"/>
              <a:t> </a:t>
            </a:r>
            <a:r>
              <a:rPr lang="de-DE" sz="2400" dirty="0" err="1" smtClean="0"/>
              <a:t>scolastico</a:t>
            </a:r>
            <a:r>
              <a:rPr lang="de-DE" sz="2400" dirty="0" smtClean="0"/>
              <a:t>, </a:t>
            </a:r>
            <a:r>
              <a:rPr lang="de-DE" sz="2400" dirty="0" err="1" smtClean="0"/>
              <a:t>esperienze</a:t>
            </a:r>
            <a:r>
              <a:rPr lang="de-DE" sz="2400" dirty="0" smtClean="0"/>
              <a:t>, </a:t>
            </a:r>
            <a:r>
              <a:rPr lang="de-DE" sz="2400" dirty="0" err="1" smtClean="0"/>
              <a:t>metodi</a:t>
            </a:r>
            <a:r>
              <a:rPr lang="de-DE" sz="2400" dirty="0" smtClean="0"/>
              <a:t>, </a:t>
            </a:r>
            <a:r>
              <a:rPr lang="de-DE" sz="2400" dirty="0" err="1" smtClean="0"/>
              <a:t>analfabetismo</a:t>
            </a:r>
            <a:r>
              <a:rPr lang="de-DE" sz="2400" dirty="0" smtClean="0"/>
              <a:t> o </a:t>
            </a:r>
            <a:r>
              <a:rPr lang="de-DE" sz="2400" dirty="0" err="1" smtClean="0"/>
              <a:t>assoluta</a:t>
            </a:r>
            <a:r>
              <a:rPr lang="de-DE" sz="2400" dirty="0" smtClean="0"/>
              <a:t> </a:t>
            </a:r>
            <a:r>
              <a:rPr lang="de-DE" sz="2400" dirty="0" err="1" smtClean="0"/>
              <a:t>mancanza</a:t>
            </a:r>
            <a:r>
              <a:rPr lang="de-DE" sz="2400" dirty="0" smtClean="0"/>
              <a:t> di </a:t>
            </a:r>
            <a:r>
              <a:rPr lang="de-DE" sz="2400" dirty="0" err="1" smtClean="0"/>
              <a:t>scolarizzazione</a:t>
            </a:r>
            <a:r>
              <a:rPr lang="de-DE" sz="2400" dirty="0" smtClean="0"/>
              <a:t>.</a:t>
            </a:r>
            <a:endParaRPr lang="de-DE" sz="2400" dirty="0"/>
          </a:p>
          <a:p>
            <a:pPr lvl="0" algn="just"/>
            <a:r>
              <a:rPr lang="de-DE" sz="2400" dirty="0"/>
              <a:t>2. </a:t>
            </a:r>
            <a:r>
              <a:rPr lang="de-DE" sz="2400" dirty="0" err="1" smtClean="0"/>
              <a:t>bambini</a:t>
            </a:r>
            <a:r>
              <a:rPr lang="de-DE" sz="2400" dirty="0" smtClean="0"/>
              <a:t> e </a:t>
            </a:r>
            <a:r>
              <a:rPr lang="de-DE" sz="2400" dirty="0" err="1" smtClean="0"/>
              <a:t>ragazzi</a:t>
            </a:r>
            <a:r>
              <a:rPr lang="de-DE" sz="2400" dirty="0" smtClean="0"/>
              <a:t> </a:t>
            </a:r>
            <a:r>
              <a:rPr lang="de-DE" sz="2400" dirty="0" err="1" smtClean="0"/>
              <a:t>sono</a:t>
            </a:r>
            <a:r>
              <a:rPr lang="de-DE" sz="2400" dirty="0" smtClean="0"/>
              <a:t> </a:t>
            </a:r>
            <a:r>
              <a:rPr lang="de-DE" sz="2400" dirty="0" err="1" smtClean="0"/>
              <a:t>stati</a:t>
            </a:r>
            <a:r>
              <a:rPr lang="de-DE" sz="2400" dirty="0" smtClean="0"/>
              <a:t> </a:t>
            </a:r>
            <a:r>
              <a:rPr lang="de-DE" sz="2400" dirty="0" err="1" smtClean="0"/>
              <a:t>vittime</a:t>
            </a:r>
            <a:r>
              <a:rPr lang="de-DE" sz="2400" dirty="0" smtClean="0"/>
              <a:t> di </a:t>
            </a:r>
            <a:r>
              <a:rPr lang="de-DE" sz="2400" dirty="0" err="1" smtClean="0"/>
              <a:t>gravi</a:t>
            </a:r>
            <a:r>
              <a:rPr lang="de-DE" sz="2400" dirty="0" smtClean="0"/>
              <a:t> </a:t>
            </a:r>
            <a:r>
              <a:rPr lang="de-DE" sz="2400" dirty="0" err="1" smtClean="0"/>
              <a:t>esperienze</a:t>
            </a:r>
            <a:r>
              <a:rPr lang="de-DE" sz="2400" dirty="0" smtClean="0"/>
              <a:t> </a:t>
            </a:r>
            <a:r>
              <a:rPr lang="de-DE" sz="2400" dirty="0" err="1" smtClean="0"/>
              <a:t>traumatiche</a:t>
            </a:r>
            <a:r>
              <a:rPr lang="de-DE" sz="2400" dirty="0" smtClean="0"/>
              <a:t> </a:t>
            </a:r>
            <a:r>
              <a:rPr lang="de-DE" sz="2400" dirty="0" err="1" smtClean="0"/>
              <a:t>durante</a:t>
            </a:r>
            <a:r>
              <a:rPr lang="de-DE" sz="2400" dirty="0" smtClean="0"/>
              <a:t> le </a:t>
            </a:r>
            <a:r>
              <a:rPr lang="de-DE" sz="2400" dirty="0" err="1" smtClean="0"/>
              <a:t>loro</a:t>
            </a:r>
            <a:r>
              <a:rPr lang="de-DE" sz="2400" dirty="0" smtClean="0"/>
              <a:t> </a:t>
            </a:r>
            <a:r>
              <a:rPr lang="de-DE" sz="2400" dirty="0" err="1" smtClean="0"/>
              <a:t>fughe</a:t>
            </a:r>
            <a:r>
              <a:rPr lang="de-DE" sz="2400" dirty="0" smtClean="0"/>
              <a:t>.</a:t>
            </a:r>
            <a:endParaRPr lang="de-DE" sz="24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7560360" y="172800"/>
            <a:ext cx="1595160" cy="1555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 cstate="print">
            <a:lum/>
            <a:alphaModFix/>
          </a:blip>
          <a:srcRect/>
          <a:stretch>
            <a:fillRect/>
          </a:stretch>
        </p:blipFill>
        <p:spPr>
          <a:xfrm>
            <a:off x="8391240" y="6804172"/>
            <a:ext cx="1400400" cy="4674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>
          <a:xfrm>
            <a:off x="503999" y="301320"/>
            <a:ext cx="9071640" cy="126216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de-DE" dirty="0"/>
              <a:t>2. </a:t>
            </a:r>
            <a:r>
              <a:rPr lang="de-DE" dirty="0" err="1" smtClean="0"/>
              <a:t>Fuga</a:t>
            </a:r>
            <a:r>
              <a:rPr lang="de-DE" dirty="0" smtClean="0"/>
              <a:t> e </a:t>
            </a:r>
            <a:r>
              <a:rPr lang="de-DE" dirty="0" err="1" smtClean="0"/>
              <a:t>trauma</a:t>
            </a:r>
            <a:endParaRPr lang="de-DE" dirty="0"/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9071640" cy="566964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de-DE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de-DE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de-DE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de-DE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de-DE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9pPr>
          </a:lstStyle>
          <a:p>
            <a:pPr lvl="0" algn="just"/>
            <a:r>
              <a:rPr lang="de-DE" sz="2400" dirty="0" smtClean="0"/>
              <a:t>La </a:t>
            </a:r>
            <a:r>
              <a:rPr lang="de-DE" sz="2400" dirty="0" err="1" smtClean="0"/>
              <a:t>maggior</a:t>
            </a:r>
            <a:r>
              <a:rPr lang="de-DE" sz="2400" dirty="0" smtClean="0"/>
              <a:t> </a:t>
            </a:r>
            <a:r>
              <a:rPr lang="de-DE" sz="2400" dirty="0" err="1" smtClean="0"/>
              <a:t>parte</a:t>
            </a:r>
            <a:r>
              <a:rPr lang="de-DE" sz="2400" dirty="0" smtClean="0"/>
              <a:t> </a:t>
            </a:r>
            <a:r>
              <a:rPr lang="de-DE" sz="2400" dirty="0" err="1" smtClean="0"/>
              <a:t>dei</a:t>
            </a:r>
            <a:r>
              <a:rPr lang="de-DE" sz="2400" dirty="0" smtClean="0"/>
              <a:t> </a:t>
            </a:r>
            <a:r>
              <a:rPr lang="de-DE" sz="2400" dirty="0" err="1" smtClean="0"/>
              <a:t>rifugiati</a:t>
            </a:r>
            <a:r>
              <a:rPr lang="de-DE" sz="2400" dirty="0" smtClean="0"/>
              <a:t> </a:t>
            </a:r>
            <a:r>
              <a:rPr lang="de-DE" sz="2400" dirty="0" err="1" smtClean="0"/>
              <a:t>lascia</a:t>
            </a:r>
            <a:r>
              <a:rPr lang="de-DE" sz="2400" dirty="0" smtClean="0"/>
              <a:t> la </a:t>
            </a:r>
            <a:r>
              <a:rPr lang="de-DE" sz="2400" dirty="0" err="1" smtClean="0"/>
              <a:t>propria</a:t>
            </a:r>
            <a:r>
              <a:rPr lang="de-DE" sz="2400" dirty="0" smtClean="0"/>
              <a:t> </a:t>
            </a:r>
            <a:r>
              <a:rPr lang="de-DE" sz="2400" dirty="0" err="1" smtClean="0"/>
              <a:t>casa</a:t>
            </a:r>
            <a:r>
              <a:rPr lang="de-DE" sz="2400" dirty="0" smtClean="0"/>
              <a:t> a causa di </a:t>
            </a:r>
            <a:r>
              <a:rPr lang="de-DE" sz="2400" dirty="0" err="1" smtClean="0"/>
              <a:t>situazioni</a:t>
            </a:r>
            <a:r>
              <a:rPr lang="de-DE" sz="2400" dirty="0" smtClean="0"/>
              <a:t> di </a:t>
            </a:r>
            <a:r>
              <a:rPr lang="de-DE" sz="2400" dirty="0" err="1" smtClean="0"/>
              <a:t>estrema</a:t>
            </a:r>
            <a:r>
              <a:rPr lang="de-DE" sz="2400" dirty="0" smtClean="0"/>
              <a:t> </a:t>
            </a:r>
            <a:r>
              <a:rPr lang="de-DE" sz="2400" dirty="0" err="1" smtClean="0"/>
              <a:t>emergenza</a:t>
            </a:r>
            <a:r>
              <a:rPr lang="de-DE" sz="2400" dirty="0" smtClean="0"/>
              <a:t>.</a:t>
            </a:r>
            <a:endParaRPr lang="de-DE" sz="2400" dirty="0"/>
          </a:p>
          <a:p>
            <a:pPr lvl="0" algn="just"/>
            <a:r>
              <a:rPr lang="de-DE" sz="2200" dirty="0" smtClean="0"/>
              <a:t>La </a:t>
            </a:r>
            <a:r>
              <a:rPr lang="de-DE" sz="2200" dirty="0" err="1" smtClean="0"/>
              <a:t>maggior</a:t>
            </a:r>
            <a:r>
              <a:rPr lang="de-DE" sz="2200" dirty="0" smtClean="0"/>
              <a:t> </a:t>
            </a:r>
            <a:r>
              <a:rPr lang="de-DE" sz="2200" dirty="0" err="1" smtClean="0"/>
              <a:t>parte</a:t>
            </a:r>
            <a:r>
              <a:rPr lang="de-DE" sz="2200" dirty="0" smtClean="0"/>
              <a:t> </a:t>
            </a:r>
            <a:r>
              <a:rPr lang="de-DE" sz="2200" dirty="0" err="1" smtClean="0"/>
              <a:t>dei</a:t>
            </a:r>
            <a:r>
              <a:rPr lang="de-DE" sz="2200" dirty="0" smtClean="0"/>
              <a:t> </a:t>
            </a:r>
            <a:r>
              <a:rPr lang="de-DE" sz="2200" dirty="0" err="1" smtClean="0"/>
              <a:t>rifugiati</a:t>
            </a:r>
            <a:r>
              <a:rPr lang="de-DE" sz="2200" dirty="0" smtClean="0"/>
              <a:t> </a:t>
            </a:r>
            <a:r>
              <a:rPr lang="de-DE" sz="2200" dirty="0" err="1" smtClean="0"/>
              <a:t>attualmente</a:t>
            </a:r>
            <a:r>
              <a:rPr lang="de-DE" sz="2200" dirty="0" smtClean="0"/>
              <a:t> </a:t>
            </a:r>
            <a:r>
              <a:rPr lang="de-DE" sz="2200" dirty="0" err="1" smtClean="0"/>
              <a:t>proviene</a:t>
            </a:r>
            <a:r>
              <a:rPr lang="de-DE" sz="2200" dirty="0" smtClean="0"/>
              <a:t> da </a:t>
            </a:r>
            <a:r>
              <a:rPr lang="de-DE" sz="2200" dirty="0" err="1" smtClean="0"/>
              <a:t>terre</a:t>
            </a:r>
            <a:r>
              <a:rPr lang="de-DE" sz="2200" dirty="0" smtClean="0"/>
              <a:t> </a:t>
            </a:r>
            <a:r>
              <a:rPr lang="de-DE" sz="2200" dirty="0" err="1" smtClean="0"/>
              <a:t>devastate</a:t>
            </a:r>
            <a:r>
              <a:rPr lang="de-DE" sz="2200" dirty="0" smtClean="0"/>
              <a:t> </a:t>
            </a:r>
            <a:r>
              <a:rPr lang="de-DE" sz="2200" dirty="0" err="1" smtClean="0"/>
              <a:t>dalla</a:t>
            </a:r>
            <a:r>
              <a:rPr lang="de-DE" sz="2200" dirty="0" smtClean="0"/>
              <a:t> </a:t>
            </a:r>
            <a:r>
              <a:rPr lang="de-DE" sz="2200" dirty="0" err="1" smtClean="0"/>
              <a:t>guerra</a:t>
            </a:r>
            <a:r>
              <a:rPr lang="de-DE" sz="2200" dirty="0" smtClean="0"/>
              <a:t>, </a:t>
            </a:r>
            <a:r>
              <a:rPr lang="de-DE" sz="2200" dirty="0" err="1" smtClean="0"/>
              <a:t>guerre</a:t>
            </a:r>
            <a:r>
              <a:rPr lang="de-DE" sz="2200" dirty="0" smtClean="0"/>
              <a:t> </a:t>
            </a:r>
            <a:r>
              <a:rPr lang="de-DE" sz="2200" dirty="0" err="1" smtClean="0"/>
              <a:t>civili</a:t>
            </a:r>
            <a:r>
              <a:rPr lang="de-DE" sz="2200" dirty="0" smtClean="0"/>
              <a:t> o </a:t>
            </a:r>
            <a:r>
              <a:rPr lang="de-DE" sz="2200" dirty="0" err="1" smtClean="0"/>
              <a:t>stati</a:t>
            </a:r>
            <a:r>
              <a:rPr lang="de-DE" sz="2200" dirty="0" smtClean="0"/>
              <a:t> </a:t>
            </a:r>
            <a:r>
              <a:rPr lang="de-DE" sz="2200" dirty="0" err="1" smtClean="0"/>
              <a:t>falliti</a:t>
            </a:r>
            <a:r>
              <a:rPr lang="de-DE" sz="2200" dirty="0" smtClean="0"/>
              <a:t> </a:t>
            </a:r>
            <a:r>
              <a:rPr lang="de-DE" sz="2200" dirty="0" err="1" smtClean="0"/>
              <a:t>governati</a:t>
            </a:r>
            <a:r>
              <a:rPr lang="de-DE" sz="2200" dirty="0" smtClean="0"/>
              <a:t> da </a:t>
            </a:r>
            <a:r>
              <a:rPr lang="de-DE" sz="2200" dirty="0" err="1" smtClean="0"/>
              <a:t>signori</a:t>
            </a:r>
            <a:r>
              <a:rPr lang="de-DE" sz="2200" dirty="0" smtClean="0"/>
              <a:t> della </a:t>
            </a:r>
            <a:r>
              <a:rPr lang="de-DE" sz="2200" dirty="0" err="1" smtClean="0"/>
              <a:t>guerra</a:t>
            </a:r>
            <a:r>
              <a:rPr lang="de-DE" sz="2200" dirty="0" smtClean="0"/>
              <a:t> </a:t>
            </a:r>
            <a:r>
              <a:rPr lang="de-DE" sz="2200" dirty="0" err="1" smtClean="0"/>
              <a:t>che</a:t>
            </a:r>
            <a:r>
              <a:rPr lang="de-DE" sz="2200" dirty="0" smtClean="0"/>
              <a:t> </a:t>
            </a:r>
            <a:r>
              <a:rPr lang="de-DE" sz="2200" dirty="0" err="1" smtClean="0"/>
              <a:t>disobbediscono</a:t>
            </a:r>
            <a:r>
              <a:rPr lang="de-DE" sz="2200" dirty="0" smtClean="0"/>
              <a:t> alla </a:t>
            </a:r>
            <a:r>
              <a:rPr lang="de-DE" sz="2200" dirty="0" err="1" smtClean="0"/>
              <a:t>legge</a:t>
            </a:r>
            <a:r>
              <a:rPr lang="de-DE" sz="2200" dirty="0" smtClean="0"/>
              <a:t> e </a:t>
            </a:r>
            <a:r>
              <a:rPr lang="de-DE" sz="2200" dirty="0" err="1" smtClean="0"/>
              <a:t>all‘ordine</a:t>
            </a:r>
            <a:r>
              <a:rPr lang="de-DE" sz="2200" dirty="0" smtClean="0"/>
              <a:t>. Le </a:t>
            </a:r>
            <a:r>
              <a:rPr lang="de-DE" sz="2200" dirty="0" err="1" smtClean="0"/>
              <a:t>loro</a:t>
            </a:r>
            <a:r>
              <a:rPr lang="de-DE" sz="2200" dirty="0" smtClean="0"/>
              <a:t> </a:t>
            </a:r>
            <a:r>
              <a:rPr lang="de-DE" sz="2200" dirty="0" err="1" smtClean="0"/>
              <a:t>politiche</a:t>
            </a:r>
            <a:r>
              <a:rPr lang="de-DE" sz="2200" dirty="0" smtClean="0"/>
              <a:t> </a:t>
            </a:r>
            <a:r>
              <a:rPr lang="de-DE" sz="2200" dirty="0" err="1" smtClean="0"/>
              <a:t>sono</a:t>
            </a:r>
            <a:r>
              <a:rPr lang="de-DE" sz="2200" dirty="0" smtClean="0"/>
              <a:t> </a:t>
            </a:r>
            <a:r>
              <a:rPr lang="de-DE" sz="2200" dirty="0" err="1" smtClean="0"/>
              <a:t>caratterizzate</a:t>
            </a:r>
            <a:r>
              <a:rPr lang="de-DE" sz="2200" dirty="0" smtClean="0"/>
              <a:t> </a:t>
            </a:r>
            <a:r>
              <a:rPr lang="de-DE" sz="2200" dirty="0" err="1" smtClean="0"/>
              <a:t>dal</a:t>
            </a:r>
            <a:r>
              <a:rPr lang="de-DE" sz="2200" dirty="0" smtClean="0"/>
              <a:t> </a:t>
            </a:r>
            <a:r>
              <a:rPr lang="de-DE" sz="2200" dirty="0" err="1" smtClean="0"/>
              <a:t>terrore</a:t>
            </a:r>
            <a:r>
              <a:rPr lang="de-DE" sz="2200" dirty="0" smtClean="0"/>
              <a:t> e </a:t>
            </a:r>
            <a:r>
              <a:rPr lang="de-DE" sz="2200" dirty="0" err="1" smtClean="0"/>
              <a:t>dalla</a:t>
            </a:r>
            <a:r>
              <a:rPr lang="de-DE" sz="2200" dirty="0" smtClean="0"/>
              <a:t> </a:t>
            </a:r>
            <a:r>
              <a:rPr lang="de-DE" sz="2200" dirty="0" err="1" smtClean="0"/>
              <a:t>violenza</a:t>
            </a:r>
            <a:r>
              <a:rPr lang="de-DE" sz="2200" dirty="0" smtClean="0"/>
              <a:t>.</a:t>
            </a:r>
            <a:endParaRPr lang="de-DE" sz="2200" dirty="0"/>
          </a:p>
          <a:p>
            <a:pPr lvl="0" algn="just"/>
            <a:r>
              <a:rPr lang="de-DE" sz="2200" dirty="0" err="1" smtClean="0"/>
              <a:t>Una</a:t>
            </a:r>
            <a:r>
              <a:rPr lang="de-DE" sz="2200" dirty="0" smtClean="0"/>
              <a:t> </a:t>
            </a:r>
            <a:r>
              <a:rPr lang="de-DE" sz="2200" dirty="0" err="1" smtClean="0"/>
              <a:t>vita</a:t>
            </a:r>
            <a:r>
              <a:rPr lang="de-DE" sz="2200" dirty="0" smtClean="0"/>
              <a:t> </a:t>
            </a:r>
            <a:r>
              <a:rPr lang="de-DE" sz="2200" dirty="0" err="1" smtClean="0"/>
              <a:t>basata</a:t>
            </a:r>
            <a:r>
              <a:rPr lang="de-DE" sz="2200" dirty="0" smtClean="0"/>
              <a:t> </a:t>
            </a:r>
            <a:r>
              <a:rPr lang="de-DE" sz="2200" dirty="0" err="1" smtClean="0"/>
              <a:t>sulla</a:t>
            </a:r>
            <a:r>
              <a:rPr lang="de-DE" sz="2200" dirty="0" smtClean="0"/>
              <a:t> </a:t>
            </a:r>
            <a:r>
              <a:rPr lang="de-DE" sz="2200" dirty="0" err="1" smtClean="0"/>
              <a:t>quotidianità</a:t>
            </a:r>
            <a:r>
              <a:rPr lang="de-DE" sz="2200" dirty="0" smtClean="0"/>
              <a:t> </a:t>
            </a:r>
            <a:r>
              <a:rPr lang="de-DE" sz="2200" dirty="0" err="1" smtClean="0"/>
              <a:t>con</a:t>
            </a:r>
            <a:r>
              <a:rPr lang="de-DE" sz="2200" dirty="0" smtClean="0"/>
              <a:t> </a:t>
            </a:r>
            <a:r>
              <a:rPr lang="de-DE" sz="2200" dirty="0" err="1" smtClean="0"/>
              <a:t>scuola</a:t>
            </a:r>
            <a:r>
              <a:rPr lang="de-DE" sz="2200" dirty="0" smtClean="0"/>
              <a:t>, </a:t>
            </a:r>
            <a:r>
              <a:rPr lang="de-DE" sz="2200" dirty="0" err="1" smtClean="0"/>
              <a:t>lavoro</a:t>
            </a:r>
            <a:r>
              <a:rPr lang="de-DE" sz="2200" dirty="0" smtClean="0"/>
              <a:t>, tempo </a:t>
            </a:r>
            <a:r>
              <a:rPr lang="de-DE" sz="2200" dirty="0" err="1" smtClean="0"/>
              <a:t>libero</a:t>
            </a:r>
            <a:r>
              <a:rPr lang="de-DE" sz="2200" dirty="0" smtClean="0"/>
              <a:t>, </a:t>
            </a:r>
            <a:r>
              <a:rPr lang="de-DE" sz="2200" dirty="0" err="1" smtClean="0"/>
              <a:t>divertimento</a:t>
            </a:r>
            <a:r>
              <a:rPr lang="de-DE" sz="2200" dirty="0" smtClean="0"/>
              <a:t> </a:t>
            </a:r>
            <a:r>
              <a:rPr lang="de-DE" sz="2200" dirty="0" err="1" smtClean="0"/>
              <a:t>con</a:t>
            </a:r>
            <a:r>
              <a:rPr lang="de-DE" sz="2200" dirty="0" smtClean="0"/>
              <a:t> </a:t>
            </a:r>
            <a:r>
              <a:rPr lang="de-DE" sz="2200" dirty="0" err="1" smtClean="0"/>
              <a:t>gli</a:t>
            </a:r>
            <a:r>
              <a:rPr lang="de-DE" sz="2200" dirty="0" smtClean="0"/>
              <a:t> </a:t>
            </a:r>
            <a:r>
              <a:rPr lang="de-DE" sz="2200" dirty="0" err="1" smtClean="0"/>
              <a:t>amici</a:t>
            </a:r>
            <a:r>
              <a:rPr lang="de-DE" sz="2200" dirty="0" smtClean="0"/>
              <a:t> </a:t>
            </a:r>
            <a:r>
              <a:rPr lang="de-DE" sz="2200" dirty="0" err="1" smtClean="0"/>
              <a:t>ecc</a:t>
            </a:r>
            <a:r>
              <a:rPr lang="de-DE" sz="2200" dirty="0" smtClean="0"/>
              <a:t>., per </a:t>
            </a:r>
            <a:r>
              <a:rPr lang="de-DE" sz="2200" dirty="0" err="1" smtClean="0"/>
              <a:t>loro</a:t>
            </a:r>
            <a:r>
              <a:rPr lang="de-DE" sz="2200" dirty="0" smtClean="0"/>
              <a:t> non </a:t>
            </a:r>
            <a:r>
              <a:rPr lang="de-DE" sz="2200" dirty="0" err="1" smtClean="0"/>
              <a:t>esiste</a:t>
            </a:r>
            <a:r>
              <a:rPr lang="de-DE" sz="2200" dirty="0" smtClean="0"/>
              <a:t>.</a:t>
            </a:r>
            <a:endParaRPr lang="de-DE" sz="2200" dirty="0"/>
          </a:p>
          <a:p>
            <a:pPr lvl="0" algn="just"/>
            <a:r>
              <a:rPr lang="de-DE" sz="2200" dirty="0" err="1" smtClean="0"/>
              <a:t>Molti</a:t>
            </a:r>
            <a:r>
              <a:rPr lang="de-DE" sz="2200" dirty="0" smtClean="0"/>
              <a:t> </a:t>
            </a:r>
            <a:r>
              <a:rPr lang="de-DE" sz="2200" dirty="0" err="1" smtClean="0"/>
              <a:t>hanno</a:t>
            </a:r>
            <a:r>
              <a:rPr lang="de-DE" sz="2200" dirty="0" smtClean="0"/>
              <a:t> </a:t>
            </a:r>
            <a:r>
              <a:rPr lang="de-DE" sz="2200" dirty="0" err="1" smtClean="0"/>
              <a:t>vissuto</a:t>
            </a:r>
            <a:r>
              <a:rPr lang="de-DE" sz="2200" dirty="0" smtClean="0"/>
              <a:t> o ne </a:t>
            </a:r>
            <a:r>
              <a:rPr lang="de-DE" sz="2200" dirty="0" err="1" smtClean="0"/>
              <a:t>sono</a:t>
            </a:r>
            <a:r>
              <a:rPr lang="de-DE" sz="2200" dirty="0" smtClean="0"/>
              <a:t> </a:t>
            </a:r>
            <a:r>
              <a:rPr lang="de-DE" sz="2200" dirty="0" err="1" smtClean="0"/>
              <a:t>stati</a:t>
            </a:r>
            <a:r>
              <a:rPr lang="de-DE" sz="2200" dirty="0" smtClean="0"/>
              <a:t> </a:t>
            </a:r>
            <a:r>
              <a:rPr lang="de-DE" sz="2200" dirty="0" err="1" smtClean="0"/>
              <a:t>testimoni</a:t>
            </a:r>
            <a:r>
              <a:rPr lang="de-DE" sz="2200" dirty="0" smtClean="0"/>
              <a:t>, </a:t>
            </a:r>
            <a:r>
              <a:rPr lang="de-DE" sz="2200" dirty="0" err="1" smtClean="0"/>
              <a:t>raid</a:t>
            </a:r>
            <a:r>
              <a:rPr lang="de-DE" sz="2200" dirty="0" smtClean="0"/>
              <a:t> </a:t>
            </a:r>
            <a:r>
              <a:rPr lang="de-DE" sz="2200" dirty="0" err="1" smtClean="0"/>
              <a:t>aerei</a:t>
            </a:r>
            <a:r>
              <a:rPr lang="de-DE" sz="2200" dirty="0" smtClean="0"/>
              <a:t>, </a:t>
            </a:r>
            <a:r>
              <a:rPr lang="de-DE" sz="2200" dirty="0" err="1" smtClean="0"/>
              <a:t>l‘abbandono</a:t>
            </a:r>
            <a:r>
              <a:rPr lang="de-DE" sz="2200" dirty="0" smtClean="0"/>
              <a:t> delle </a:t>
            </a:r>
            <a:r>
              <a:rPr lang="de-DE" sz="2200" dirty="0" err="1" smtClean="0"/>
              <a:t>proprie</a:t>
            </a:r>
            <a:r>
              <a:rPr lang="de-DE" sz="2200" dirty="0" smtClean="0"/>
              <a:t> </a:t>
            </a:r>
            <a:r>
              <a:rPr lang="de-DE" sz="2200" dirty="0" err="1" smtClean="0"/>
              <a:t>case</a:t>
            </a:r>
            <a:r>
              <a:rPr lang="de-DE" sz="2200" dirty="0" smtClean="0"/>
              <a:t> </a:t>
            </a:r>
            <a:r>
              <a:rPr lang="de-DE" sz="2200" dirty="0" err="1" smtClean="0"/>
              <a:t>distrutte</a:t>
            </a:r>
            <a:r>
              <a:rPr lang="de-DE" sz="2200" dirty="0" smtClean="0"/>
              <a:t>, la </a:t>
            </a:r>
            <a:r>
              <a:rPr lang="de-DE" sz="2200" dirty="0" err="1" smtClean="0"/>
              <a:t>perdita</a:t>
            </a:r>
            <a:r>
              <a:rPr lang="de-DE" sz="2200" dirty="0" smtClean="0"/>
              <a:t> di </a:t>
            </a:r>
            <a:r>
              <a:rPr lang="de-DE" sz="2200" dirty="0" err="1" smtClean="0"/>
              <a:t>genitori</a:t>
            </a:r>
            <a:r>
              <a:rPr lang="de-DE" sz="2200" dirty="0" smtClean="0"/>
              <a:t>, </a:t>
            </a:r>
            <a:r>
              <a:rPr lang="de-DE" sz="2200" dirty="0" err="1" smtClean="0"/>
              <a:t>fratelli</a:t>
            </a:r>
            <a:r>
              <a:rPr lang="de-DE" sz="2200" dirty="0" smtClean="0"/>
              <a:t> e di </a:t>
            </a:r>
            <a:r>
              <a:rPr lang="de-DE" sz="2200" dirty="0" err="1" smtClean="0"/>
              <a:t>altri</a:t>
            </a:r>
            <a:r>
              <a:rPr lang="de-DE" sz="2200" dirty="0" smtClean="0"/>
              <a:t> </a:t>
            </a:r>
            <a:r>
              <a:rPr lang="de-DE" sz="2200" dirty="0" err="1" smtClean="0"/>
              <a:t>membri</a:t>
            </a:r>
            <a:r>
              <a:rPr lang="de-DE" sz="2200" dirty="0" smtClean="0"/>
              <a:t> della </a:t>
            </a:r>
            <a:r>
              <a:rPr lang="de-DE" sz="2200" dirty="0" err="1" smtClean="0"/>
              <a:t>famiglia</a:t>
            </a:r>
            <a:r>
              <a:rPr lang="de-DE" sz="2200" dirty="0" smtClean="0"/>
              <a:t> </a:t>
            </a:r>
            <a:r>
              <a:rPr lang="de-DE" sz="2200" dirty="0" err="1" smtClean="0"/>
              <a:t>ed</a:t>
            </a:r>
            <a:r>
              <a:rPr lang="de-DE" sz="2200" dirty="0" smtClean="0"/>
              <a:t> </a:t>
            </a:r>
            <a:r>
              <a:rPr lang="de-DE" sz="2200" dirty="0" err="1" smtClean="0"/>
              <a:t>amici</a:t>
            </a:r>
            <a:r>
              <a:rPr lang="de-DE" sz="2200" dirty="0" smtClean="0"/>
              <a:t> a causa di </a:t>
            </a:r>
            <a:r>
              <a:rPr lang="de-DE" sz="2200" dirty="0" err="1" smtClean="0"/>
              <a:t>violenze</a:t>
            </a:r>
            <a:r>
              <a:rPr lang="de-DE" sz="2200" dirty="0" smtClean="0"/>
              <a:t>, </a:t>
            </a:r>
            <a:r>
              <a:rPr lang="de-DE" sz="2200" dirty="0" err="1" smtClean="0"/>
              <a:t>uccisioni</a:t>
            </a:r>
            <a:r>
              <a:rPr lang="de-DE" sz="2200" dirty="0" smtClean="0"/>
              <a:t>, </a:t>
            </a:r>
            <a:r>
              <a:rPr lang="de-DE" sz="2200" dirty="0" err="1" smtClean="0"/>
              <a:t>sfollamenti</a:t>
            </a:r>
            <a:r>
              <a:rPr lang="de-DE" sz="2200" dirty="0" smtClean="0"/>
              <a:t> e </a:t>
            </a:r>
            <a:r>
              <a:rPr lang="de-DE" sz="2200" dirty="0" err="1" smtClean="0"/>
              <a:t>conseguentemente</a:t>
            </a:r>
            <a:r>
              <a:rPr lang="de-DE" sz="2200" dirty="0" smtClean="0"/>
              <a:t> </a:t>
            </a:r>
            <a:r>
              <a:rPr lang="de-DE" sz="2200" dirty="0" err="1" smtClean="0"/>
              <a:t>povertà</a:t>
            </a:r>
            <a:r>
              <a:rPr lang="de-DE" sz="2200" dirty="0" smtClean="0"/>
              <a:t> e </a:t>
            </a:r>
            <a:r>
              <a:rPr lang="de-DE" sz="2200" dirty="0" err="1" smtClean="0"/>
              <a:t>morte</a:t>
            </a:r>
            <a:r>
              <a:rPr lang="de-DE" sz="2200" dirty="0" smtClean="0"/>
              <a:t>.</a:t>
            </a:r>
            <a:endParaRPr lang="de-DE" sz="2200" dirty="0"/>
          </a:p>
          <a:p>
            <a:pPr lvl="0" algn="just"/>
            <a:r>
              <a:rPr lang="de-DE" sz="2200" dirty="0" err="1" smtClean="0"/>
              <a:t>Nessuna</a:t>
            </a:r>
            <a:r>
              <a:rPr lang="de-DE" sz="2200" dirty="0" smtClean="0"/>
              <a:t> </a:t>
            </a:r>
            <a:r>
              <a:rPr lang="de-DE" sz="2200" dirty="0" err="1" smtClean="0"/>
              <a:t>prospettiva</a:t>
            </a:r>
            <a:r>
              <a:rPr lang="de-DE" sz="2200" dirty="0" smtClean="0"/>
              <a:t>, </a:t>
            </a:r>
            <a:r>
              <a:rPr lang="de-DE" sz="2200" dirty="0" err="1" smtClean="0"/>
              <a:t>nessuna</a:t>
            </a:r>
            <a:r>
              <a:rPr lang="de-DE" sz="2200" dirty="0" smtClean="0"/>
              <a:t> </a:t>
            </a:r>
            <a:r>
              <a:rPr lang="de-DE" sz="2200" dirty="0" err="1" smtClean="0"/>
              <a:t>speranza</a:t>
            </a:r>
            <a:r>
              <a:rPr lang="de-DE" sz="2200" dirty="0" smtClean="0"/>
              <a:t> </a:t>
            </a:r>
            <a:r>
              <a:rPr lang="de-DE" sz="2200" dirty="0" err="1" smtClean="0"/>
              <a:t>nella</a:t>
            </a:r>
            <a:r>
              <a:rPr lang="de-DE" sz="2200" dirty="0" smtClean="0"/>
              <a:t> </a:t>
            </a:r>
            <a:r>
              <a:rPr lang="de-DE" sz="2200" dirty="0" err="1" smtClean="0"/>
              <a:t>possibilità</a:t>
            </a:r>
            <a:r>
              <a:rPr lang="de-DE" sz="2200" dirty="0" smtClean="0"/>
              <a:t> </a:t>
            </a:r>
            <a:r>
              <a:rPr lang="de-DE" sz="2200" dirty="0" err="1" smtClean="0"/>
              <a:t>che</a:t>
            </a:r>
            <a:r>
              <a:rPr lang="de-DE" sz="2200" dirty="0" smtClean="0"/>
              <a:t> </a:t>
            </a:r>
            <a:r>
              <a:rPr lang="de-DE" sz="2200" dirty="0" err="1" smtClean="0"/>
              <a:t>possa</a:t>
            </a:r>
            <a:r>
              <a:rPr lang="de-DE" sz="2200" dirty="0" smtClean="0"/>
              <a:t> </a:t>
            </a:r>
            <a:r>
              <a:rPr lang="de-DE" sz="2200" dirty="0" err="1" smtClean="0"/>
              <a:t>esserci</a:t>
            </a:r>
            <a:r>
              <a:rPr lang="de-DE" sz="2200" dirty="0" smtClean="0"/>
              <a:t> </a:t>
            </a:r>
            <a:r>
              <a:rPr lang="de-DE" sz="2200" dirty="0" err="1" smtClean="0"/>
              <a:t>un</a:t>
            </a:r>
            <a:r>
              <a:rPr lang="de-DE" sz="2200" dirty="0" smtClean="0"/>
              <a:t> </a:t>
            </a:r>
            <a:r>
              <a:rPr lang="de-DE" sz="2200" dirty="0" err="1" smtClean="0"/>
              <a:t>futuro</a:t>
            </a:r>
            <a:r>
              <a:rPr lang="de-DE" sz="2200" dirty="0" smtClean="0"/>
              <a:t> </a:t>
            </a:r>
            <a:r>
              <a:rPr lang="de-DE" sz="2200" dirty="0" err="1" smtClean="0"/>
              <a:t>migliore</a:t>
            </a:r>
            <a:r>
              <a:rPr lang="de-DE" sz="2200" dirty="0" smtClean="0"/>
              <a:t>.</a:t>
            </a:r>
            <a:endParaRPr lang="de-DE" sz="2200" dirty="0"/>
          </a:p>
          <a:p>
            <a:pPr lvl="0">
              <a:buNone/>
            </a:pPr>
            <a:endParaRPr lang="de-DE" sz="24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7560360" y="172800"/>
            <a:ext cx="1595160" cy="1555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 cstate="print">
            <a:lum/>
            <a:alphaModFix/>
          </a:blip>
          <a:srcRect/>
          <a:stretch>
            <a:fillRect/>
          </a:stretch>
        </p:blipFill>
        <p:spPr>
          <a:xfrm>
            <a:off x="8391240" y="6948188"/>
            <a:ext cx="1400400" cy="323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>
          <a:xfrm>
            <a:off x="503999" y="689958"/>
            <a:ext cx="7200000" cy="492443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de-DE" sz="3200" dirty="0"/>
              <a:t>2. </a:t>
            </a:r>
            <a:r>
              <a:rPr lang="de-DE" sz="3200" dirty="0" err="1" smtClean="0"/>
              <a:t>Fuga</a:t>
            </a:r>
            <a:r>
              <a:rPr lang="de-DE" sz="3200" dirty="0" smtClean="0"/>
              <a:t> e </a:t>
            </a:r>
            <a:r>
              <a:rPr lang="de-DE" sz="3200" dirty="0" err="1" smtClean="0"/>
              <a:t>trauma</a:t>
            </a:r>
            <a:r>
              <a:rPr lang="de-DE" sz="3200" dirty="0" smtClean="0"/>
              <a:t> </a:t>
            </a:r>
            <a:r>
              <a:rPr lang="de-DE" sz="3200" dirty="0" err="1" smtClean="0"/>
              <a:t>durante</a:t>
            </a:r>
            <a:r>
              <a:rPr lang="de-DE" sz="3200" dirty="0" smtClean="0"/>
              <a:t> la </a:t>
            </a:r>
            <a:r>
              <a:rPr lang="de-DE" sz="3200" dirty="0" err="1" smtClean="0"/>
              <a:t>fuga</a:t>
            </a:r>
            <a:endParaRPr lang="de-DE" sz="3200" dirty="0"/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9071640" cy="549828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de-DE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de-DE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de-DE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de-DE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de-DE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9pPr>
          </a:lstStyle>
          <a:p>
            <a:pPr lvl="0" algn="just">
              <a:buNone/>
            </a:pPr>
            <a:r>
              <a:rPr lang="de-DE" sz="2100" u="sng" dirty="0" smtClean="0"/>
              <a:t>La </a:t>
            </a:r>
            <a:r>
              <a:rPr lang="de-DE" sz="2100" u="sng" dirty="0" err="1" smtClean="0"/>
              <a:t>scelta</a:t>
            </a:r>
            <a:r>
              <a:rPr lang="de-DE" sz="2100" u="sng" dirty="0" smtClean="0"/>
              <a:t> </a:t>
            </a:r>
            <a:r>
              <a:rPr lang="de-DE" sz="2100" u="sng" dirty="0" err="1" smtClean="0"/>
              <a:t>dell‘abbandono</a:t>
            </a:r>
            <a:r>
              <a:rPr lang="de-DE" sz="2100" u="sng" dirty="0" smtClean="0"/>
              <a:t> della </a:t>
            </a:r>
            <a:r>
              <a:rPr lang="de-DE" sz="2100" u="sng" dirty="0" err="1" smtClean="0"/>
              <a:t>madre</a:t>
            </a:r>
            <a:r>
              <a:rPr lang="de-DE" sz="2100" u="sng" dirty="0" smtClean="0"/>
              <a:t> </a:t>
            </a:r>
            <a:r>
              <a:rPr lang="de-DE" sz="2100" u="sng" dirty="0" err="1" smtClean="0"/>
              <a:t>patria</a:t>
            </a:r>
            <a:r>
              <a:rPr lang="de-DE" sz="2100" u="sng" dirty="0" smtClean="0"/>
              <a:t> non </a:t>
            </a:r>
            <a:r>
              <a:rPr lang="de-DE" sz="2100" u="sng" dirty="0" err="1" smtClean="0"/>
              <a:t>costituisce</a:t>
            </a:r>
            <a:r>
              <a:rPr lang="de-DE" sz="2100" u="sng" dirty="0" smtClean="0"/>
              <a:t> la </a:t>
            </a:r>
            <a:r>
              <a:rPr lang="de-DE" sz="2100" u="sng" dirty="0" err="1" smtClean="0"/>
              <a:t>fine</a:t>
            </a:r>
            <a:r>
              <a:rPr lang="de-DE" sz="2100" u="sng" dirty="0" smtClean="0"/>
              <a:t> </a:t>
            </a:r>
            <a:r>
              <a:rPr lang="de-DE" sz="2100" u="sng" dirty="0" err="1" smtClean="0"/>
              <a:t>dell‘esperienza</a:t>
            </a:r>
            <a:r>
              <a:rPr lang="de-DE" sz="2100" u="sng" dirty="0" smtClean="0"/>
              <a:t> </a:t>
            </a:r>
            <a:r>
              <a:rPr lang="de-DE" sz="2100" u="sng" dirty="0" err="1" smtClean="0"/>
              <a:t>traumatica</a:t>
            </a:r>
            <a:r>
              <a:rPr lang="de-DE" sz="2100" u="sng" dirty="0" smtClean="0"/>
              <a:t> </a:t>
            </a:r>
            <a:r>
              <a:rPr lang="de-DE" sz="2100" u="sng" dirty="0" err="1" smtClean="0"/>
              <a:t>descritta</a:t>
            </a:r>
            <a:r>
              <a:rPr lang="de-DE" sz="2100" u="sng" dirty="0" smtClean="0"/>
              <a:t>:</a:t>
            </a:r>
            <a:endParaRPr lang="de-DE" sz="2100" u="sng" dirty="0"/>
          </a:p>
          <a:p>
            <a:pPr lvl="0" algn="just"/>
            <a:r>
              <a:rPr lang="de-DE" sz="2100" dirty="0" smtClean="0"/>
              <a:t>Sulla via del </a:t>
            </a:r>
            <a:r>
              <a:rPr lang="de-DE" sz="2100" dirty="0" err="1" smtClean="0"/>
              <a:t>paradiso</a:t>
            </a:r>
            <a:r>
              <a:rPr lang="de-DE" sz="2100" dirty="0" smtClean="0"/>
              <a:t> per la </a:t>
            </a:r>
            <a:r>
              <a:rPr lang="de-DE" sz="2100" dirty="0" err="1" smtClean="0"/>
              <a:t>salvezza</a:t>
            </a:r>
            <a:r>
              <a:rPr lang="de-DE" sz="2100" dirty="0" smtClean="0"/>
              <a:t>, </a:t>
            </a:r>
            <a:r>
              <a:rPr lang="de-DE" sz="2100" dirty="0" err="1" smtClean="0"/>
              <a:t>l‘Europa</a:t>
            </a:r>
            <a:r>
              <a:rPr lang="de-DE" sz="2100" dirty="0" smtClean="0"/>
              <a:t>, </a:t>
            </a:r>
            <a:r>
              <a:rPr lang="de-DE" sz="2100" dirty="0" err="1" smtClean="0"/>
              <a:t>molti</a:t>
            </a:r>
            <a:r>
              <a:rPr lang="de-DE" sz="2100" dirty="0" smtClean="0"/>
              <a:t> </a:t>
            </a:r>
            <a:r>
              <a:rPr lang="de-DE" sz="2100" dirty="0" err="1" smtClean="0"/>
              <a:t>devono</a:t>
            </a:r>
            <a:r>
              <a:rPr lang="de-DE" sz="2100" dirty="0" smtClean="0"/>
              <a:t> </a:t>
            </a:r>
            <a:r>
              <a:rPr lang="de-DE" sz="2100" dirty="0" err="1" smtClean="0"/>
              <a:t>sopportarne</a:t>
            </a:r>
            <a:r>
              <a:rPr lang="de-DE" sz="2100" dirty="0" smtClean="0"/>
              <a:t> ancora:</a:t>
            </a:r>
            <a:endParaRPr lang="de-DE" sz="2100" dirty="0"/>
          </a:p>
          <a:p>
            <a:pPr lvl="0" algn="just"/>
            <a:r>
              <a:rPr lang="de-DE" sz="2100" dirty="0" smtClean="0"/>
              <a:t>Il </a:t>
            </a:r>
            <a:r>
              <a:rPr lang="de-DE" sz="2100" dirty="0" err="1" smtClean="0"/>
              <a:t>tragitto</a:t>
            </a:r>
            <a:r>
              <a:rPr lang="de-DE" sz="2100" dirty="0" smtClean="0"/>
              <a:t> </a:t>
            </a:r>
            <a:r>
              <a:rPr lang="de-DE" sz="2100" dirty="0" err="1" smtClean="0"/>
              <a:t>verso</a:t>
            </a:r>
            <a:r>
              <a:rPr lang="de-DE" sz="2100" dirty="0" smtClean="0"/>
              <a:t> </a:t>
            </a:r>
            <a:r>
              <a:rPr lang="de-DE" sz="2100" dirty="0" err="1" smtClean="0"/>
              <a:t>l‘Europa</a:t>
            </a:r>
            <a:r>
              <a:rPr lang="de-DE" sz="2100" dirty="0" smtClean="0"/>
              <a:t> e </a:t>
            </a:r>
            <a:r>
              <a:rPr lang="de-DE" sz="2100" dirty="0" err="1" smtClean="0"/>
              <a:t>lungo</a:t>
            </a:r>
            <a:r>
              <a:rPr lang="de-DE" sz="2100" dirty="0" smtClean="0"/>
              <a:t> e </a:t>
            </a:r>
            <a:r>
              <a:rPr lang="de-DE" sz="2100" dirty="0" err="1" smtClean="0"/>
              <a:t>pericoloso</a:t>
            </a:r>
            <a:r>
              <a:rPr lang="de-DE" sz="2100" dirty="0" smtClean="0"/>
              <a:t>. </a:t>
            </a:r>
            <a:r>
              <a:rPr lang="de-DE" sz="2100" dirty="0" err="1" smtClean="0"/>
              <a:t>Può</a:t>
            </a:r>
            <a:r>
              <a:rPr lang="de-DE" sz="2100" dirty="0" smtClean="0"/>
              <a:t> </a:t>
            </a:r>
            <a:r>
              <a:rPr lang="de-DE" sz="2100" dirty="0" err="1" smtClean="0"/>
              <a:t>durare</a:t>
            </a:r>
            <a:r>
              <a:rPr lang="de-DE" sz="2100" dirty="0" smtClean="0"/>
              <a:t> </a:t>
            </a:r>
            <a:r>
              <a:rPr lang="de-DE" sz="2100" dirty="0" err="1" smtClean="0"/>
              <a:t>anni</a:t>
            </a:r>
            <a:r>
              <a:rPr lang="de-DE" sz="2100" dirty="0" smtClean="0"/>
              <a:t>.</a:t>
            </a:r>
            <a:endParaRPr lang="de-DE" sz="2100" dirty="0"/>
          </a:p>
          <a:p>
            <a:pPr lvl="0" algn="just"/>
            <a:r>
              <a:rPr lang="de-DE" sz="2100" dirty="0" smtClean="0"/>
              <a:t>Donne e </a:t>
            </a:r>
            <a:r>
              <a:rPr lang="de-DE" sz="2100" dirty="0" err="1" smtClean="0"/>
              <a:t>bambini</a:t>
            </a:r>
            <a:r>
              <a:rPr lang="de-DE" sz="2100" dirty="0" smtClean="0"/>
              <a:t> </a:t>
            </a:r>
            <a:r>
              <a:rPr lang="de-DE" sz="2100" dirty="0" err="1" smtClean="0"/>
              <a:t>sono</a:t>
            </a:r>
            <a:r>
              <a:rPr lang="de-DE" sz="2100" dirty="0" smtClean="0"/>
              <a:t> </a:t>
            </a:r>
            <a:r>
              <a:rPr lang="de-DE" sz="2100" dirty="0" err="1" smtClean="0"/>
              <a:t>il</a:t>
            </a:r>
            <a:r>
              <a:rPr lang="de-DE" sz="2100" dirty="0" smtClean="0"/>
              <a:t> </a:t>
            </a:r>
            <a:r>
              <a:rPr lang="de-DE" sz="2100" dirty="0" err="1" smtClean="0"/>
              <a:t>gruppo</a:t>
            </a:r>
            <a:r>
              <a:rPr lang="de-DE" sz="2100" dirty="0" smtClean="0"/>
              <a:t> più </a:t>
            </a:r>
            <a:r>
              <a:rPr lang="de-DE" sz="2100" dirty="0" err="1" smtClean="0"/>
              <a:t>vulnerabile</a:t>
            </a:r>
            <a:r>
              <a:rPr lang="de-DE" sz="2100" dirty="0" smtClean="0"/>
              <a:t>.</a:t>
            </a:r>
            <a:endParaRPr lang="de-DE" sz="2100" dirty="0"/>
          </a:p>
          <a:p>
            <a:pPr lvl="0" algn="just"/>
            <a:r>
              <a:rPr lang="de-DE" sz="2100" dirty="0" err="1" smtClean="0"/>
              <a:t>Essi</a:t>
            </a:r>
            <a:r>
              <a:rPr lang="de-DE" sz="2100" dirty="0" smtClean="0"/>
              <a:t> </a:t>
            </a:r>
            <a:r>
              <a:rPr lang="de-DE" sz="2100" dirty="0" err="1" smtClean="0"/>
              <a:t>sono</a:t>
            </a:r>
            <a:r>
              <a:rPr lang="de-DE" sz="2100" dirty="0" smtClean="0"/>
              <a:t> </a:t>
            </a:r>
            <a:r>
              <a:rPr lang="de-DE" sz="2100" dirty="0" err="1" smtClean="0"/>
              <a:t>minacciati</a:t>
            </a:r>
            <a:r>
              <a:rPr lang="de-DE" sz="2100" dirty="0" smtClean="0"/>
              <a:t> </a:t>
            </a:r>
            <a:r>
              <a:rPr lang="de-DE" sz="2100" dirty="0" err="1" smtClean="0"/>
              <a:t>dalla</a:t>
            </a:r>
            <a:r>
              <a:rPr lang="de-DE" sz="2100" dirty="0" smtClean="0"/>
              <a:t> </a:t>
            </a:r>
            <a:r>
              <a:rPr lang="de-DE" sz="2100" dirty="0" err="1" smtClean="0"/>
              <a:t>violenza</a:t>
            </a:r>
            <a:r>
              <a:rPr lang="de-DE" sz="2100" dirty="0" smtClean="0"/>
              <a:t> e </a:t>
            </a:r>
            <a:r>
              <a:rPr lang="de-DE" sz="2100" dirty="0" err="1" smtClean="0"/>
              <a:t>dallo</a:t>
            </a:r>
            <a:r>
              <a:rPr lang="de-DE" sz="2100" dirty="0" smtClean="0"/>
              <a:t> </a:t>
            </a:r>
            <a:r>
              <a:rPr lang="de-DE" sz="2100" dirty="0" err="1" smtClean="0"/>
              <a:t>sfruttamento</a:t>
            </a:r>
            <a:r>
              <a:rPr lang="de-DE" sz="2100" dirty="0" smtClean="0"/>
              <a:t> </a:t>
            </a:r>
            <a:r>
              <a:rPr lang="de-DE" sz="2100" dirty="0" err="1" smtClean="0"/>
              <a:t>criminale</a:t>
            </a:r>
            <a:r>
              <a:rPr lang="de-DE" sz="2100" dirty="0" smtClean="0"/>
              <a:t>. Non </a:t>
            </a:r>
            <a:r>
              <a:rPr lang="de-DE" sz="2100" dirty="0" err="1" smtClean="0"/>
              <a:t>hanno</a:t>
            </a:r>
            <a:r>
              <a:rPr lang="de-DE" sz="2100" dirty="0" smtClean="0"/>
              <a:t> la </a:t>
            </a:r>
            <a:r>
              <a:rPr lang="de-DE" sz="2100" dirty="0" err="1" smtClean="0"/>
              <a:t>minima</a:t>
            </a:r>
            <a:r>
              <a:rPr lang="de-DE" sz="2100" dirty="0" smtClean="0"/>
              <a:t> </a:t>
            </a:r>
            <a:r>
              <a:rPr lang="de-DE" sz="2100" dirty="0" err="1" smtClean="0"/>
              <a:t>possibilità</a:t>
            </a:r>
            <a:r>
              <a:rPr lang="de-DE" sz="2100" dirty="0" smtClean="0"/>
              <a:t> di </a:t>
            </a:r>
            <a:r>
              <a:rPr lang="de-DE" sz="2100" dirty="0" err="1" smtClean="0"/>
              <a:t>difendere</a:t>
            </a:r>
            <a:r>
              <a:rPr lang="de-DE" sz="2100" dirty="0" smtClean="0"/>
              <a:t> se </a:t>
            </a:r>
            <a:r>
              <a:rPr lang="de-DE" sz="2100" dirty="0" err="1" smtClean="0"/>
              <a:t>stessi</a:t>
            </a:r>
            <a:r>
              <a:rPr lang="de-DE" sz="2100" dirty="0" smtClean="0"/>
              <a:t>.</a:t>
            </a:r>
            <a:endParaRPr lang="de-DE" sz="2100" dirty="0"/>
          </a:p>
          <a:p>
            <a:pPr lvl="0" algn="just"/>
            <a:r>
              <a:rPr lang="de-DE" sz="2100" dirty="0" smtClean="0"/>
              <a:t>Il </a:t>
            </a:r>
            <a:r>
              <a:rPr lang="de-DE" sz="2100" dirty="0" err="1" smtClean="0"/>
              <a:t>viaggio</a:t>
            </a:r>
            <a:r>
              <a:rPr lang="de-DE" sz="2100" dirty="0" smtClean="0"/>
              <a:t> è </a:t>
            </a:r>
            <a:r>
              <a:rPr lang="de-DE" sz="2100" dirty="0" err="1" smtClean="0"/>
              <a:t>spesso</a:t>
            </a:r>
            <a:r>
              <a:rPr lang="de-DE" sz="2100" dirty="0" smtClean="0"/>
              <a:t> </a:t>
            </a:r>
            <a:r>
              <a:rPr lang="de-DE" sz="2100" dirty="0" err="1" smtClean="0"/>
              <a:t>interrotto</a:t>
            </a:r>
            <a:r>
              <a:rPr lang="de-DE" sz="2100" dirty="0" smtClean="0"/>
              <a:t> da </a:t>
            </a:r>
            <a:r>
              <a:rPr lang="de-DE" sz="2100" dirty="0" err="1" smtClean="0"/>
              <a:t>fermate</a:t>
            </a:r>
            <a:r>
              <a:rPr lang="de-DE" sz="2100" dirty="0" smtClean="0"/>
              <a:t> più </a:t>
            </a:r>
            <a:r>
              <a:rPr lang="de-DE" sz="2100" dirty="0" err="1" smtClean="0"/>
              <a:t>lunghe</a:t>
            </a:r>
            <a:r>
              <a:rPr lang="de-DE" sz="2100" dirty="0" smtClean="0"/>
              <a:t> </a:t>
            </a:r>
            <a:r>
              <a:rPr lang="de-DE" sz="2100" dirty="0" err="1" smtClean="0"/>
              <a:t>durante</a:t>
            </a:r>
            <a:r>
              <a:rPr lang="de-DE" sz="2100" dirty="0" smtClean="0"/>
              <a:t> le </a:t>
            </a:r>
            <a:r>
              <a:rPr lang="de-DE" sz="2100" dirty="0" err="1" smtClean="0"/>
              <a:t>quali</a:t>
            </a:r>
            <a:r>
              <a:rPr lang="de-DE" sz="2100" dirty="0" smtClean="0"/>
              <a:t> </a:t>
            </a:r>
            <a:r>
              <a:rPr lang="de-DE" sz="2100" dirty="0" err="1" smtClean="0"/>
              <a:t>sono</a:t>
            </a:r>
            <a:r>
              <a:rPr lang="de-DE" sz="2100" dirty="0" smtClean="0"/>
              <a:t> </a:t>
            </a:r>
            <a:r>
              <a:rPr lang="de-DE" sz="2100" dirty="0" err="1" smtClean="0"/>
              <a:t>sfruttati</a:t>
            </a:r>
            <a:r>
              <a:rPr lang="de-DE" sz="2100" dirty="0" smtClean="0"/>
              <a:t> </a:t>
            </a:r>
            <a:r>
              <a:rPr lang="de-DE" sz="2100" dirty="0" err="1" smtClean="0"/>
              <a:t>come</a:t>
            </a:r>
            <a:r>
              <a:rPr lang="de-DE" sz="2100" dirty="0" smtClean="0"/>
              <a:t> </a:t>
            </a:r>
            <a:r>
              <a:rPr lang="de-DE" sz="2100" dirty="0" err="1" smtClean="0"/>
              <a:t>manodopera</a:t>
            </a:r>
            <a:r>
              <a:rPr lang="de-DE" sz="2100" dirty="0" smtClean="0"/>
              <a:t> a </a:t>
            </a:r>
            <a:r>
              <a:rPr lang="de-DE" sz="2100" dirty="0" err="1" smtClean="0"/>
              <a:t>basso</a:t>
            </a:r>
            <a:r>
              <a:rPr lang="de-DE" sz="2100" dirty="0" smtClean="0"/>
              <a:t> </a:t>
            </a:r>
            <a:r>
              <a:rPr lang="de-DE" sz="2100" dirty="0" err="1" smtClean="0"/>
              <a:t>costo</a:t>
            </a:r>
            <a:r>
              <a:rPr lang="de-DE" sz="2100" dirty="0" smtClean="0"/>
              <a:t> e </a:t>
            </a:r>
            <a:r>
              <a:rPr lang="de-DE" sz="2100" dirty="0" err="1" smtClean="0"/>
              <a:t>dovendo</a:t>
            </a:r>
            <a:r>
              <a:rPr lang="de-DE" sz="2100" dirty="0" smtClean="0"/>
              <a:t> vivere in </a:t>
            </a:r>
            <a:r>
              <a:rPr lang="de-DE" sz="2100" dirty="0" err="1" smtClean="0"/>
              <a:t>condizioni</a:t>
            </a:r>
            <a:r>
              <a:rPr lang="de-DE" sz="2100" dirty="0" smtClean="0"/>
              <a:t> </a:t>
            </a:r>
            <a:r>
              <a:rPr lang="de-DE" sz="2100" dirty="0" err="1" smtClean="0"/>
              <a:t>inaccattabili</a:t>
            </a:r>
            <a:r>
              <a:rPr lang="de-DE" sz="2100" dirty="0" smtClean="0"/>
              <a:t> o in </a:t>
            </a:r>
            <a:r>
              <a:rPr lang="de-DE" sz="2100" dirty="0" err="1" smtClean="0"/>
              <a:t>accampamenti</a:t>
            </a:r>
            <a:r>
              <a:rPr lang="de-DE" sz="2100" dirty="0" smtClean="0"/>
              <a:t>.</a:t>
            </a:r>
            <a:endParaRPr lang="de-DE" sz="2100" dirty="0"/>
          </a:p>
          <a:p>
            <a:pPr lvl="0" algn="just"/>
            <a:r>
              <a:rPr lang="de-DE" sz="2100" dirty="0" err="1" smtClean="0"/>
              <a:t>Deserti</a:t>
            </a:r>
            <a:r>
              <a:rPr lang="de-DE" sz="2100" dirty="0" smtClean="0"/>
              <a:t> e </a:t>
            </a:r>
            <a:r>
              <a:rPr lang="de-DE" sz="2100" dirty="0" err="1" smtClean="0"/>
              <a:t>mari</a:t>
            </a:r>
            <a:r>
              <a:rPr lang="de-DE" sz="2100" dirty="0" smtClean="0"/>
              <a:t> </a:t>
            </a:r>
            <a:r>
              <a:rPr lang="de-DE" sz="2100" dirty="0" err="1" smtClean="0"/>
              <a:t>devono</a:t>
            </a:r>
            <a:r>
              <a:rPr lang="de-DE" sz="2100" dirty="0" smtClean="0"/>
              <a:t> </a:t>
            </a:r>
            <a:r>
              <a:rPr lang="de-DE" sz="2100" dirty="0" err="1" smtClean="0"/>
              <a:t>essere</a:t>
            </a:r>
            <a:r>
              <a:rPr lang="de-DE" sz="2100" dirty="0" smtClean="0"/>
              <a:t> </a:t>
            </a:r>
            <a:r>
              <a:rPr lang="de-DE" sz="2100" dirty="0" err="1" smtClean="0"/>
              <a:t>attraversati</a:t>
            </a:r>
            <a:r>
              <a:rPr lang="de-DE" sz="2100" dirty="0" smtClean="0"/>
              <a:t> e </a:t>
            </a:r>
            <a:r>
              <a:rPr lang="de-DE" sz="2100" dirty="0" err="1" smtClean="0"/>
              <a:t>molti</a:t>
            </a:r>
            <a:r>
              <a:rPr lang="de-DE" sz="2100" dirty="0" smtClean="0"/>
              <a:t> </a:t>
            </a:r>
            <a:r>
              <a:rPr lang="de-DE" sz="2100" dirty="0" err="1" smtClean="0"/>
              <a:t>pagano</a:t>
            </a:r>
            <a:r>
              <a:rPr lang="de-DE" sz="2100" dirty="0" smtClean="0"/>
              <a:t> </a:t>
            </a:r>
            <a:r>
              <a:rPr lang="de-DE" sz="2100" dirty="0" err="1" smtClean="0"/>
              <a:t>questi</a:t>
            </a:r>
            <a:r>
              <a:rPr lang="de-DE" sz="2100" dirty="0" smtClean="0"/>
              <a:t> </a:t>
            </a:r>
            <a:r>
              <a:rPr lang="de-DE" sz="2100" dirty="0" err="1" smtClean="0"/>
              <a:t>viaggi</a:t>
            </a:r>
            <a:r>
              <a:rPr lang="de-DE" sz="2100" dirty="0" smtClean="0"/>
              <a:t> </a:t>
            </a:r>
            <a:r>
              <a:rPr lang="de-DE" sz="2100" dirty="0" err="1" smtClean="0"/>
              <a:t>con</a:t>
            </a:r>
            <a:r>
              <a:rPr lang="de-DE" sz="2100" dirty="0" smtClean="0"/>
              <a:t> </a:t>
            </a:r>
            <a:r>
              <a:rPr lang="de-DE" sz="2100" dirty="0" err="1" smtClean="0"/>
              <a:t>l‘ulteriore</a:t>
            </a:r>
            <a:r>
              <a:rPr lang="de-DE" sz="2100" dirty="0" smtClean="0"/>
              <a:t> </a:t>
            </a:r>
            <a:r>
              <a:rPr lang="de-DE" sz="2100" dirty="0" err="1" smtClean="0"/>
              <a:t>perdita</a:t>
            </a:r>
            <a:r>
              <a:rPr lang="de-DE" sz="2100" dirty="0" smtClean="0"/>
              <a:t> di </a:t>
            </a:r>
            <a:r>
              <a:rPr lang="de-DE" sz="2100" dirty="0" err="1" smtClean="0"/>
              <a:t>membri</a:t>
            </a:r>
            <a:r>
              <a:rPr lang="de-DE" sz="2100" dirty="0" smtClean="0"/>
              <a:t> della </a:t>
            </a:r>
            <a:r>
              <a:rPr lang="de-DE" sz="2100" dirty="0" err="1" smtClean="0"/>
              <a:t>famiglia</a:t>
            </a:r>
            <a:r>
              <a:rPr lang="de-DE" sz="2100" dirty="0" smtClean="0"/>
              <a:t> o </a:t>
            </a:r>
            <a:r>
              <a:rPr lang="de-DE" sz="2100" dirty="0" err="1" smtClean="0"/>
              <a:t>amici</a:t>
            </a:r>
            <a:r>
              <a:rPr lang="de-DE" sz="2100" dirty="0" smtClean="0"/>
              <a:t>.</a:t>
            </a:r>
            <a:endParaRPr lang="de-DE" sz="21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7560360" y="172800"/>
            <a:ext cx="1595160" cy="1555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 cstate="print">
            <a:lum/>
            <a:alphaModFix/>
          </a:blip>
          <a:srcRect/>
          <a:stretch>
            <a:fillRect/>
          </a:stretch>
        </p:blipFill>
        <p:spPr>
          <a:xfrm>
            <a:off x="8352680" y="6876181"/>
            <a:ext cx="1400400" cy="6834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>
          <a:xfrm>
            <a:off x="503999" y="659001"/>
            <a:ext cx="7200000" cy="553998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de-DE" dirty="0" err="1" smtClean="0"/>
              <a:t>Quantità</a:t>
            </a:r>
            <a:r>
              <a:rPr lang="de-DE" dirty="0" smtClean="0"/>
              <a:t> di </a:t>
            </a:r>
            <a:r>
              <a:rPr lang="de-DE" dirty="0" err="1" smtClean="0"/>
              <a:t>incidenti</a:t>
            </a:r>
            <a:r>
              <a:rPr lang="de-DE" dirty="0" smtClean="0"/>
              <a:t> </a:t>
            </a:r>
            <a:r>
              <a:rPr lang="de-DE" dirty="0" err="1" smtClean="0"/>
              <a:t>traumatici</a:t>
            </a:r>
            <a:endParaRPr lang="de-DE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630000" y="1655999"/>
            <a:ext cx="8586000" cy="51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 cstate="print">
            <a:lum/>
            <a:alphaModFix/>
          </a:blip>
          <a:srcRect/>
          <a:stretch>
            <a:fillRect/>
          </a:stretch>
        </p:blipFill>
        <p:spPr>
          <a:xfrm>
            <a:off x="7560360" y="172800"/>
            <a:ext cx="1595160" cy="1555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>
          <a:xfrm>
            <a:off x="503999" y="301320"/>
            <a:ext cx="9071640" cy="126216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de-DE" dirty="0" err="1" smtClean="0"/>
              <a:t>Esperienze</a:t>
            </a:r>
            <a:r>
              <a:rPr lang="de-DE" dirty="0" smtClean="0"/>
              <a:t> </a:t>
            </a:r>
            <a:r>
              <a:rPr lang="de-DE" dirty="0" err="1" smtClean="0"/>
              <a:t>dopo</a:t>
            </a:r>
            <a:r>
              <a:rPr lang="de-DE" dirty="0" smtClean="0"/>
              <a:t> la </a:t>
            </a:r>
            <a:r>
              <a:rPr lang="de-DE" dirty="0" err="1" smtClean="0"/>
              <a:t>fuga</a:t>
            </a:r>
            <a:endParaRPr lang="de-DE" dirty="0"/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4294967295"/>
          </p:nvPr>
        </p:nvSpPr>
        <p:spPr>
          <a:xfrm>
            <a:off x="503999" y="1800000"/>
            <a:ext cx="9072000" cy="3698448"/>
          </a:xfrm>
        </p:spPr>
        <p:txBody>
          <a:bodyPr>
            <a:spAutoFit/>
          </a:bodyPr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de-DE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de-DE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de-DE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de-DE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de-DE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9pPr>
          </a:lstStyle>
          <a:p>
            <a:pPr lvl="0">
              <a:buNone/>
            </a:pPr>
            <a:r>
              <a:rPr lang="de-DE" dirty="0"/>
              <a:t>- </a:t>
            </a:r>
            <a:r>
              <a:rPr lang="de-DE" dirty="0" err="1" smtClean="0"/>
              <a:t>Paura</a:t>
            </a:r>
            <a:r>
              <a:rPr lang="de-DE" dirty="0" smtClean="0"/>
              <a:t> </a:t>
            </a:r>
            <a:r>
              <a:rPr lang="de-DE" dirty="0" err="1" smtClean="0"/>
              <a:t>dell‘espulsione</a:t>
            </a:r>
            <a:endParaRPr lang="de-DE" dirty="0"/>
          </a:p>
          <a:p>
            <a:pPr lvl="0">
              <a:buNone/>
            </a:pPr>
            <a:r>
              <a:rPr lang="de-DE" dirty="0"/>
              <a:t>- </a:t>
            </a:r>
            <a:r>
              <a:rPr lang="de-DE" dirty="0" smtClean="0"/>
              <a:t>Shock </a:t>
            </a:r>
            <a:r>
              <a:rPr lang="de-DE" dirty="0" err="1" smtClean="0"/>
              <a:t>culturale</a:t>
            </a:r>
            <a:endParaRPr lang="de-DE" dirty="0"/>
          </a:p>
          <a:p>
            <a:pPr lvl="0">
              <a:buNone/>
            </a:pPr>
            <a:r>
              <a:rPr lang="de-DE" dirty="0"/>
              <a:t>- </a:t>
            </a:r>
            <a:r>
              <a:rPr lang="de-DE" dirty="0" smtClean="0"/>
              <a:t>Vita in </a:t>
            </a:r>
            <a:r>
              <a:rPr lang="de-DE" dirty="0" err="1" smtClean="0"/>
              <a:t>aree</a:t>
            </a:r>
            <a:r>
              <a:rPr lang="de-DE" dirty="0" smtClean="0"/>
              <a:t> </a:t>
            </a:r>
            <a:r>
              <a:rPr lang="de-DE" dirty="0" err="1" smtClean="0"/>
              <a:t>abitative</a:t>
            </a:r>
            <a:r>
              <a:rPr lang="de-DE" dirty="0" smtClean="0"/>
              <a:t> o in </a:t>
            </a:r>
            <a:r>
              <a:rPr lang="de-DE" dirty="0" err="1" smtClean="0"/>
              <a:t>campi</a:t>
            </a:r>
            <a:r>
              <a:rPr lang="de-DE" dirty="0" smtClean="0"/>
              <a:t> in totale </a:t>
            </a:r>
            <a:r>
              <a:rPr lang="de-DE" dirty="0" err="1" smtClean="0"/>
              <a:t>mancanza</a:t>
            </a:r>
            <a:r>
              <a:rPr lang="de-DE" dirty="0" smtClean="0"/>
              <a:t> di </a:t>
            </a:r>
            <a:r>
              <a:rPr lang="de-DE" dirty="0" err="1" smtClean="0"/>
              <a:t>privacy</a:t>
            </a:r>
            <a:endParaRPr lang="de-DE" dirty="0"/>
          </a:p>
          <a:p>
            <a:pPr lvl="0">
              <a:buNone/>
            </a:pPr>
            <a:r>
              <a:rPr lang="de-DE" dirty="0"/>
              <a:t>- </a:t>
            </a:r>
            <a:r>
              <a:rPr lang="de-DE" dirty="0" err="1" smtClean="0"/>
              <a:t>Sperimentare</a:t>
            </a:r>
            <a:r>
              <a:rPr lang="de-DE" dirty="0" smtClean="0"/>
              <a:t> </a:t>
            </a:r>
            <a:r>
              <a:rPr lang="de-DE" dirty="0" err="1" smtClean="0"/>
              <a:t>il</a:t>
            </a:r>
            <a:r>
              <a:rPr lang="de-DE" dirty="0" smtClean="0"/>
              <a:t> </a:t>
            </a:r>
            <a:r>
              <a:rPr lang="de-DE" dirty="0" err="1" smtClean="0"/>
              <a:t>razzismo</a:t>
            </a:r>
            <a:endParaRPr lang="de-DE" dirty="0"/>
          </a:p>
          <a:p>
            <a:pPr lvl="0">
              <a:buNone/>
            </a:pPr>
            <a:r>
              <a:rPr lang="de-DE" dirty="0"/>
              <a:t>- </a:t>
            </a:r>
            <a:r>
              <a:rPr lang="de-DE" dirty="0" err="1" smtClean="0"/>
              <a:t>Violenza</a:t>
            </a:r>
            <a:r>
              <a:rPr lang="de-DE" dirty="0" smtClean="0"/>
              <a:t> </a:t>
            </a:r>
            <a:r>
              <a:rPr lang="de-DE" dirty="0" err="1" smtClean="0"/>
              <a:t>fisica</a:t>
            </a:r>
            <a:endParaRPr lang="de-DE" dirty="0"/>
          </a:p>
          <a:p>
            <a:pPr lvl="0">
              <a:buNone/>
            </a:pPr>
            <a:r>
              <a:rPr lang="de-DE" dirty="0"/>
              <a:t>- </a:t>
            </a:r>
            <a:r>
              <a:rPr lang="de-DE" dirty="0" err="1" smtClean="0"/>
              <a:t>Sensazione</a:t>
            </a:r>
            <a:r>
              <a:rPr lang="de-DE" dirty="0" smtClean="0"/>
              <a:t> di </a:t>
            </a:r>
            <a:r>
              <a:rPr lang="de-DE" dirty="0" err="1" smtClean="0"/>
              <a:t>estraniazione</a:t>
            </a:r>
            <a:r>
              <a:rPr lang="de-DE" dirty="0" smtClean="0"/>
              <a:t> </a:t>
            </a:r>
            <a:r>
              <a:rPr lang="de-DE" dirty="0" err="1" smtClean="0"/>
              <a:t>rispetto</a:t>
            </a:r>
            <a:r>
              <a:rPr lang="de-DE" dirty="0" smtClean="0"/>
              <a:t> alle </a:t>
            </a:r>
            <a:r>
              <a:rPr lang="de-DE" dirty="0" err="1" smtClean="0"/>
              <a:t>nuove</a:t>
            </a:r>
            <a:r>
              <a:rPr lang="de-DE" dirty="0" smtClean="0"/>
              <a:t> </a:t>
            </a:r>
            <a:r>
              <a:rPr lang="de-DE" dirty="0" err="1" smtClean="0"/>
              <a:t>culture</a:t>
            </a:r>
            <a:endParaRPr lang="de-DE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7560360" y="172800"/>
            <a:ext cx="1595160" cy="1555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 cstate="print">
            <a:lum/>
            <a:alphaModFix/>
          </a:blip>
          <a:srcRect/>
          <a:stretch>
            <a:fillRect/>
          </a:stretch>
        </p:blipFill>
        <p:spPr>
          <a:xfrm>
            <a:off x="8391240" y="6407640"/>
            <a:ext cx="1400400" cy="86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>
          <a:xfrm>
            <a:off x="503999" y="659001"/>
            <a:ext cx="7200000" cy="553998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de-DE" dirty="0" err="1" smtClean="0"/>
              <a:t>Riflessioni</a:t>
            </a:r>
            <a:endParaRPr lang="de-DE" dirty="0"/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9071640" cy="498924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de-DE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de-DE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de-DE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de-DE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de-DE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6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Liberation Sans" pitchFamily="34"/>
                <a:ea typeface="WenQuanYi Zen Hei" pitchFamily="2"/>
                <a:cs typeface="Lohit Hindi" pitchFamily="2"/>
              </a:defRPr>
            </a:lvl9pPr>
          </a:lstStyle>
          <a:p>
            <a:pPr lvl="0" algn="just"/>
            <a:r>
              <a:rPr lang="de-DE" sz="2800" dirty="0" err="1" smtClean="0"/>
              <a:t>Poichè</a:t>
            </a:r>
            <a:r>
              <a:rPr lang="de-DE" sz="2800" dirty="0" smtClean="0"/>
              <a:t> quasi </a:t>
            </a:r>
            <a:r>
              <a:rPr lang="de-DE" sz="2800" dirty="0" err="1" smtClean="0"/>
              <a:t>ogni</a:t>
            </a:r>
            <a:r>
              <a:rPr lang="de-DE" sz="2800" dirty="0" smtClean="0"/>
              <a:t> </a:t>
            </a:r>
            <a:r>
              <a:rPr lang="de-DE" sz="2800" dirty="0" err="1" smtClean="0"/>
              <a:t>bambino</a:t>
            </a:r>
            <a:r>
              <a:rPr lang="de-DE" sz="2800" dirty="0" smtClean="0"/>
              <a:t> in </a:t>
            </a:r>
            <a:r>
              <a:rPr lang="de-DE" sz="2800" dirty="0" err="1" smtClean="0"/>
              <a:t>fuga</a:t>
            </a:r>
            <a:r>
              <a:rPr lang="de-DE" sz="2800" dirty="0" smtClean="0"/>
              <a:t> ha </a:t>
            </a:r>
            <a:r>
              <a:rPr lang="de-DE" sz="2800" dirty="0" err="1" smtClean="0"/>
              <a:t>vissuto</a:t>
            </a:r>
            <a:r>
              <a:rPr lang="de-DE" sz="2800" dirty="0" smtClean="0"/>
              <a:t> </a:t>
            </a:r>
            <a:r>
              <a:rPr lang="de-DE" sz="2800" dirty="0" err="1" smtClean="0"/>
              <a:t>esperienze</a:t>
            </a:r>
            <a:r>
              <a:rPr lang="de-DE" sz="2800" dirty="0" smtClean="0"/>
              <a:t> </a:t>
            </a:r>
            <a:r>
              <a:rPr lang="de-DE" sz="2800" dirty="0" err="1" smtClean="0"/>
              <a:t>traumatiche</a:t>
            </a:r>
            <a:r>
              <a:rPr lang="de-DE" sz="2800" dirty="0" smtClean="0"/>
              <a:t>, la </a:t>
            </a:r>
            <a:r>
              <a:rPr lang="de-DE" sz="2800" dirty="0" err="1" smtClean="0"/>
              <a:t>possibilità</a:t>
            </a:r>
            <a:r>
              <a:rPr lang="de-DE" sz="2800" dirty="0" smtClean="0"/>
              <a:t> </a:t>
            </a:r>
            <a:r>
              <a:rPr lang="de-DE" sz="2800" dirty="0" err="1" smtClean="0"/>
              <a:t>che</a:t>
            </a:r>
            <a:r>
              <a:rPr lang="de-DE" sz="2800" dirty="0" smtClean="0"/>
              <a:t> </a:t>
            </a:r>
            <a:r>
              <a:rPr lang="de-DE" sz="2800" dirty="0" err="1" smtClean="0"/>
              <a:t>possa</a:t>
            </a:r>
            <a:r>
              <a:rPr lang="de-DE" sz="2800" dirty="0" smtClean="0"/>
              <a:t> </a:t>
            </a:r>
            <a:r>
              <a:rPr lang="de-DE" sz="2800" dirty="0" err="1" smtClean="0"/>
              <a:t>soffrire</a:t>
            </a:r>
            <a:r>
              <a:rPr lang="de-DE" sz="2800" dirty="0" smtClean="0"/>
              <a:t> di </a:t>
            </a:r>
            <a:r>
              <a:rPr lang="de-DE" sz="2800" dirty="0" err="1" smtClean="0"/>
              <a:t>disturbi</a:t>
            </a:r>
            <a:r>
              <a:rPr lang="de-DE" sz="2800" dirty="0" smtClean="0"/>
              <a:t> da </a:t>
            </a:r>
            <a:r>
              <a:rPr lang="de-DE" sz="2800" dirty="0" err="1" smtClean="0"/>
              <a:t>trauma</a:t>
            </a:r>
            <a:r>
              <a:rPr lang="de-DE" sz="2800" dirty="0" smtClean="0"/>
              <a:t> è molto </a:t>
            </a:r>
            <a:r>
              <a:rPr lang="de-DE" sz="2800" dirty="0" err="1" smtClean="0"/>
              <a:t>alta</a:t>
            </a:r>
            <a:r>
              <a:rPr lang="de-DE" sz="2800" dirty="0" smtClean="0"/>
              <a:t>.</a:t>
            </a:r>
            <a:endParaRPr lang="de-DE" sz="2800" dirty="0"/>
          </a:p>
          <a:p>
            <a:pPr lvl="0" algn="just"/>
            <a:r>
              <a:rPr lang="de-DE" sz="2800" u="sng" dirty="0" err="1" smtClean="0"/>
              <a:t>Attenzione</a:t>
            </a:r>
            <a:r>
              <a:rPr lang="de-DE" sz="2800" u="sng" dirty="0" smtClean="0"/>
              <a:t>!: </a:t>
            </a:r>
            <a:r>
              <a:rPr lang="de-DE" sz="2800" u="sng" dirty="0" err="1" smtClean="0"/>
              <a:t>il</a:t>
            </a:r>
            <a:r>
              <a:rPr lang="de-DE" sz="2800" u="sng" dirty="0" smtClean="0"/>
              <a:t> </a:t>
            </a:r>
            <a:r>
              <a:rPr lang="de-DE" sz="2800" u="sng" dirty="0" err="1" smtClean="0"/>
              <a:t>fatto</a:t>
            </a:r>
            <a:r>
              <a:rPr lang="de-DE" sz="2800" u="sng" dirty="0" smtClean="0"/>
              <a:t> di </a:t>
            </a:r>
            <a:r>
              <a:rPr lang="de-DE" sz="2800" u="sng" dirty="0" err="1" smtClean="0"/>
              <a:t>aver</a:t>
            </a:r>
            <a:r>
              <a:rPr lang="de-DE" sz="2800" u="sng" dirty="0" smtClean="0"/>
              <a:t> </a:t>
            </a:r>
            <a:r>
              <a:rPr lang="de-DE" sz="2800" u="sng" dirty="0" err="1" smtClean="0"/>
              <a:t>vissuto</a:t>
            </a:r>
            <a:r>
              <a:rPr lang="de-DE" sz="2800" u="sng" dirty="0" smtClean="0"/>
              <a:t> </a:t>
            </a:r>
            <a:r>
              <a:rPr lang="de-DE" sz="2800" u="sng" dirty="0" err="1" smtClean="0"/>
              <a:t>situazioni</a:t>
            </a:r>
            <a:r>
              <a:rPr lang="de-DE" sz="2800" u="sng" dirty="0" smtClean="0"/>
              <a:t> </a:t>
            </a:r>
            <a:r>
              <a:rPr lang="de-DE" sz="2800" u="sng" dirty="0" err="1" smtClean="0"/>
              <a:t>traumatiche</a:t>
            </a:r>
            <a:r>
              <a:rPr lang="de-DE" sz="2800" u="sng" dirty="0" smtClean="0"/>
              <a:t> non </a:t>
            </a:r>
            <a:r>
              <a:rPr lang="de-DE" sz="2800" u="sng" dirty="0" err="1" smtClean="0"/>
              <a:t>implica</a:t>
            </a:r>
            <a:r>
              <a:rPr lang="de-DE" sz="2800" u="sng" dirty="0" smtClean="0"/>
              <a:t> </a:t>
            </a:r>
            <a:r>
              <a:rPr lang="de-DE" sz="2800" u="sng" dirty="0" err="1" smtClean="0"/>
              <a:t>necessariamente</a:t>
            </a:r>
            <a:r>
              <a:rPr lang="de-DE" sz="2800" u="sng" dirty="0" smtClean="0"/>
              <a:t> la </a:t>
            </a:r>
            <a:r>
              <a:rPr lang="de-DE" sz="2800" u="sng" dirty="0" err="1" smtClean="0"/>
              <a:t>presenza</a:t>
            </a:r>
            <a:r>
              <a:rPr lang="de-DE" sz="2800" u="sng" dirty="0" smtClean="0"/>
              <a:t> di </a:t>
            </a:r>
            <a:r>
              <a:rPr lang="de-DE" sz="2800" u="sng" dirty="0" err="1" smtClean="0"/>
              <a:t>disturbi</a:t>
            </a:r>
            <a:r>
              <a:rPr lang="de-DE" sz="2800" u="sng" dirty="0" smtClean="0"/>
              <a:t> da stress post </a:t>
            </a:r>
            <a:r>
              <a:rPr lang="de-DE" sz="2800" u="sng" dirty="0" err="1" smtClean="0"/>
              <a:t>traumatico</a:t>
            </a:r>
            <a:r>
              <a:rPr lang="de-DE" sz="2800" u="sng" dirty="0" smtClean="0"/>
              <a:t>.</a:t>
            </a:r>
            <a:endParaRPr lang="de-DE" sz="2800" u="sng" dirty="0"/>
          </a:p>
          <a:p>
            <a:pPr lvl="0" algn="just"/>
            <a:r>
              <a:rPr lang="de-DE" sz="2800" dirty="0" err="1" smtClean="0"/>
              <a:t>Fughe</a:t>
            </a:r>
            <a:r>
              <a:rPr lang="de-DE" sz="2800" dirty="0" smtClean="0"/>
              <a:t> </a:t>
            </a:r>
            <a:r>
              <a:rPr lang="de-DE" sz="2800" dirty="0" err="1" smtClean="0"/>
              <a:t>volontarie</a:t>
            </a:r>
            <a:r>
              <a:rPr lang="de-DE" sz="2800" dirty="0" smtClean="0"/>
              <a:t>?</a:t>
            </a:r>
            <a:endParaRPr lang="de-DE" sz="2800" dirty="0"/>
          </a:p>
          <a:p>
            <a:pPr lvl="0" algn="just"/>
            <a:r>
              <a:rPr lang="de-DE" sz="2800" dirty="0" err="1" smtClean="0"/>
              <a:t>Nonostante</a:t>
            </a:r>
            <a:r>
              <a:rPr lang="de-DE" sz="2800" dirty="0" smtClean="0"/>
              <a:t> </a:t>
            </a:r>
            <a:r>
              <a:rPr lang="de-DE" sz="2800" dirty="0" err="1" smtClean="0"/>
              <a:t>sia</a:t>
            </a:r>
            <a:r>
              <a:rPr lang="de-DE" sz="2800" dirty="0" smtClean="0"/>
              <a:t> </a:t>
            </a:r>
            <a:r>
              <a:rPr lang="de-DE" sz="2800" dirty="0" err="1" smtClean="0"/>
              <a:t>difficile</a:t>
            </a:r>
            <a:r>
              <a:rPr lang="de-DE" sz="2800" dirty="0" smtClean="0"/>
              <a:t> </a:t>
            </a:r>
            <a:r>
              <a:rPr lang="de-DE" sz="2800" dirty="0" err="1" smtClean="0"/>
              <a:t>che</a:t>
            </a:r>
            <a:r>
              <a:rPr lang="de-DE" sz="2800" dirty="0" smtClean="0"/>
              <a:t> </a:t>
            </a:r>
            <a:r>
              <a:rPr lang="de-DE" sz="2800" dirty="0" err="1" smtClean="0"/>
              <a:t>qualcuno</a:t>
            </a:r>
            <a:r>
              <a:rPr lang="de-DE" sz="2800" dirty="0" smtClean="0"/>
              <a:t> </a:t>
            </a:r>
            <a:r>
              <a:rPr lang="de-DE" sz="2800" dirty="0" err="1" smtClean="0"/>
              <a:t>scelga</a:t>
            </a:r>
            <a:r>
              <a:rPr lang="de-DE" sz="2800" dirty="0" smtClean="0"/>
              <a:t> </a:t>
            </a:r>
            <a:r>
              <a:rPr lang="de-DE" sz="2800" dirty="0" err="1" smtClean="0"/>
              <a:t>volontariamente</a:t>
            </a:r>
            <a:r>
              <a:rPr lang="de-DE" sz="2800" dirty="0" smtClean="0"/>
              <a:t> la </a:t>
            </a:r>
            <a:r>
              <a:rPr lang="de-DE" sz="2800" dirty="0" err="1" smtClean="0"/>
              <a:t>fuga</a:t>
            </a:r>
            <a:r>
              <a:rPr lang="de-DE" sz="2800" dirty="0" smtClean="0"/>
              <a:t>, per </a:t>
            </a:r>
            <a:r>
              <a:rPr lang="de-DE" sz="2800" dirty="0" err="1" smtClean="0"/>
              <a:t>alcuni</a:t>
            </a:r>
            <a:r>
              <a:rPr lang="de-DE" sz="2800" dirty="0" smtClean="0"/>
              <a:t> </a:t>
            </a:r>
            <a:r>
              <a:rPr lang="de-DE" sz="2800" dirty="0" err="1" smtClean="0"/>
              <a:t>bambini</a:t>
            </a:r>
            <a:r>
              <a:rPr lang="de-DE" sz="2800" dirty="0" smtClean="0"/>
              <a:t> è ancora più </a:t>
            </a:r>
            <a:r>
              <a:rPr lang="de-DE" sz="2800" dirty="0" err="1" smtClean="0"/>
              <a:t>difficile</a:t>
            </a:r>
            <a:r>
              <a:rPr lang="de-DE" sz="2800" dirty="0" smtClean="0"/>
              <a:t>, </a:t>
            </a:r>
            <a:r>
              <a:rPr lang="de-DE" sz="2800" dirty="0" err="1" smtClean="0"/>
              <a:t>quando</a:t>
            </a:r>
            <a:r>
              <a:rPr lang="de-DE" sz="2800" dirty="0" smtClean="0"/>
              <a:t> ad </a:t>
            </a:r>
            <a:r>
              <a:rPr lang="de-DE" sz="2800" dirty="0" err="1" smtClean="0"/>
              <a:t>esempio</a:t>
            </a:r>
            <a:r>
              <a:rPr lang="de-DE" sz="2800" dirty="0" smtClean="0"/>
              <a:t> la </a:t>
            </a:r>
            <a:r>
              <a:rPr lang="de-DE" sz="2800" dirty="0" err="1" smtClean="0"/>
              <a:t>famiglia</a:t>
            </a:r>
            <a:r>
              <a:rPr lang="de-DE" sz="2800" dirty="0" smtClean="0"/>
              <a:t> </a:t>
            </a:r>
            <a:r>
              <a:rPr lang="de-DE" sz="2800" dirty="0" err="1" smtClean="0"/>
              <a:t>decide</a:t>
            </a:r>
            <a:r>
              <a:rPr lang="de-DE" sz="2800" dirty="0" smtClean="0"/>
              <a:t> di </a:t>
            </a:r>
            <a:r>
              <a:rPr lang="de-DE" sz="2800" dirty="0" err="1" smtClean="0"/>
              <a:t>mandarli</a:t>
            </a:r>
            <a:r>
              <a:rPr lang="de-DE" sz="2800" dirty="0" smtClean="0"/>
              <a:t> via per </a:t>
            </a:r>
            <a:r>
              <a:rPr lang="de-DE" sz="2800" dirty="0" err="1" smtClean="0"/>
              <a:t>metterli</a:t>
            </a:r>
            <a:r>
              <a:rPr lang="de-DE" sz="2800" dirty="0" smtClean="0"/>
              <a:t> in </a:t>
            </a:r>
            <a:r>
              <a:rPr lang="de-DE" sz="2800" dirty="0" err="1" smtClean="0"/>
              <a:t>salvo</a:t>
            </a:r>
            <a:r>
              <a:rPr lang="de-DE" sz="2800" dirty="0" smtClean="0"/>
              <a:t>.</a:t>
            </a:r>
            <a:endParaRPr lang="de-DE" sz="28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7560360" y="172800"/>
            <a:ext cx="1595160" cy="1555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 cstate="print">
            <a:lum/>
            <a:alphaModFix/>
          </a:blip>
          <a:srcRect/>
          <a:stretch>
            <a:fillRect/>
          </a:stretch>
        </p:blipFill>
        <p:spPr>
          <a:xfrm>
            <a:off x="8391240" y="6660156"/>
            <a:ext cx="1400400" cy="6114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tandar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nspir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830</TotalTime>
  <Words>1338</Words>
  <Application>Microsoft Office PowerPoint</Application>
  <PresentationFormat>Personalizzato</PresentationFormat>
  <Paragraphs>134</Paragraphs>
  <Slides>17</Slides>
  <Notes>17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Titoli diapositive</vt:lpstr>
      </vt:variant>
      <vt:variant>
        <vt:i4>17</vt:i4>
      </vt:variant>
    </vt:vector>
  </HeadingPairs>
  <TitlesOfParts>
    <vt:vector size="19" baseType="lpstr">
      <vt:lpstr>Standard</vt:lpstr>
      <vt:lpstr>Inspiration</vt:lpstr>
      <vt:lpstr>Fuga, trauma, scuola</vt:lpstr>
      <vt:lpstr>Fonte:</vt:lpstr>
      <vt:lpstr>Contenuti</vt:lpstr>
      <vt:lpstr>1. Introduzione</vt:lpstr>
      <vt:lpstr>2. Fuga e trauma</vt:lpstr>
      <vt:lpstr>2. Fuga e trauma durante la fuga</vt:lpstr>
      <vt:lpstr>Quantità di incidenti traumatici</vt:lpstr>
      <vt:lpstr>Esperienze dopo la fuga</vt:lpstr>
      <vt:lpstr>Riflessioni</vt:lpstr>
      <vt:lpstr> 3 Disordini più comuni diagnosticati in bambini e ragazzi</vt:lpstr>
      <vt:lpstr>3 Disordini più comuni diagnosticati in bambini e ragazzi</vt:lpstr>
      <vt:lpstr>3 Disordini più comuni diagnosticati in bambini e ragazzi</vt:lpstr>
      <vt:lpstr>3 Disordini più comuni diagnosticati in bambini e ragazzi</vt:lpstr>
      <vt:lpstr>3 Disordini più comuni diagnosticati in bambini e ragazzi</vt:lpstr>
      <vt:lpstr>4 Raccomandazioni per la scuola</vt:lpstr>
      <vt:lpstr>4 Raccomandazioni per la scuola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Flight, trauma, school</dc:title>
  <dc:creator>Wolfgang Karl</dc:creator>
  <cp:lastModifiedBy>osita</cp:lastModifiedBy>
  <cp:revision>127</cp:revision>
  <dcterms:created xsi:type="dcterms:W3CDTF">2017-11-12T13:02:12Z</dcterms:created>
  <dcterms:modified xsi:type="dcterms:W3CDTF">2018-05-16T19:13:23Z</dcterms:modified>
</cp:coreProperties>
</file>